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6" r:id="rId4"/>
    <p:sldId id="280" r:id="rId5"/>
    <p:sldId id="267" r:id="rId6"/>
    <p:sldId id="281" r:id="rId7"/>
    <p:sldId id="268" r:id="rId8"/>
    <p:sldId id="272" r:id="rId9"/>
    <p:sldId id="270" r:id="rId10"/>
    <p:sldId id="274" r:id="rId11"/>
    <p:sldId id="275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87C54-9ECD-41CF-AA78-54C8FF3D07B5}" v="8" dt="2024-10-30T14:14:5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Ravichandran" userId="40099086f92553cd" providerId="LiveId" clId="{7C087C54-9ECD-41CF-AA78-54C8FF3D07B5}"/>
    <pc:docChg chg="undo custSel addSld delSld modSld">
      <pc:chgData name="Balaji Ravichandran" userId="40099086f92553cd" providerId="LiveId" clId="{7C087C54-9ECD-41CF-AA78-54C8FF3D07B5}" dt="2024-11-03T13:52:14.740" v="110" actId="2696"/>
      <pc:docMkLst>
        <pc:docMk/>
      </pc:docMkLst>
      <pc:sldChg chg="delSp mod delAnim">
        <pc:chgData name="Balaji Ravichandran" userId="40099086f92553cd" providerId="LiveId" clId="{7C087C54-9ECD-41CF-AA78-54C8FF3D07B5}" dt="2024-10-30T13:46:51.567" v="0" actId="478"/>
        <pc:sldMkLst>
          <pc:docMk/>
          <pc:sldMk cId="0" sldId="256"/>
        </pc:sldMkLst>
        <pc:picChg chg="del">
          <ac:chgData name="Balaji Ravichandran" userId="40099086f92553cd" providerId="LiveId" clId="{7C087C54-9ECD-41CF-AA78-54C8FF3D07B5}" dt="2024-10-30T13:46:51.567" v="0" actId="478"/>
          <ac:picMkLst>
            <pc:docMk/>
            <pc:sldMk cId="0" sldId="256"/>
            <ac:picMk id="41" creationId="{1941A1D7-3644-D58E-DE94-511F6592AB2B}"/>
          </ac:picMkLst>
        </pc:picChg>
      </pc:sldChg>
      <pc:sldChg chg="delSp modSp mod delAnim">
        <pc:chgData name="Balaji Ravichandran" userId="40099086f92553cd" providerId="LiveId" clId="{7C087C54-9ECD-41CF-AA78-54C8FF3D07B5}" dt="2024-10-30T14:14:52.583" v="98" actId="1036"/>
        <pc:sldMkLst>
          <pc:docMk/>
          <pc:sldMk cId="1289954205" sldId="265"/>
        </pc:sldMkLst>
        <pc:picChg chg="del">
          <ac:chgData name="Balaji Ravichandran" userId="40099086f92553cd" providerId="LiveId" clId="{7C087C54-9ECD-41CF-AA78-54C8FF3D07B5}" dt="2024-10-30T13:46:57.822" v="1" actId="478"/>
          <ac:picMkLst>
            <pc:docMk/>
            <pc:sldMk cId="1289954205" sldId="265"/>
            <ac:picMk id="24" creationId="{D74176DB-F2E6-C095-35E2-CD1EE5C81612}"/>
          </ac:picMkLst>
        </pc:picChg>
        <pc:picChg chg="mod">
          <ac:chgData name="Balaji Ravichandran" userId="40099086f92553cd" providerId="LiveId" clId="{7C087C54-9ECD-41CF-AA78-54C8FF3D07B5}" dt="2024-10-30T14:14:52.583" v="98" actId="1036"/>
          <ac:picMkLst>
            <pc:docMk/>
            <pc:sldMk cId="1289954205" sldId="265"/>
            <ac:picMk id="2050" creationId="{5B2ACD93-2FF0-1D74-6FB7-C40F52218E62}"/>
          </ac:picMkLst>
        </pc:picChg>
      </pc:sldChg>
      <pc:sldChg chg="delSp mod delAnim">
        <pc:chgData name="Balaji Ravichandran" userId="40099086f92553cd" providerId="LiveId" clId="{7C087C54-9ECD-41CF-AA78-54C8FF3D07B5}" dt="2024-10-30T13:47:02.277" v="2" actId="478"/>
        <pc:sldMkLst>
          <pc:docMk/>
          <pc:sldMk cId="1790153210" sldId="266"/>
        </pc:sldMkLst>
        <pc:picChg chg="del">
          <ac:chgData name="Balaji Ravichandran" userId="40099086f92553cd" providerId="LiveId" clId="{7C087C54-9ECD-41CF-AA78-54C8FF3D07B5}" dt="2024-10-30T13:47:02.277" v="2" actId="478"/>
          <ac:picMkLst>
            <pc:docMk/>
            <pc:sldMk cId="1790153210" sldId="266"/>
            <ac:picMk id="17" creationId="{5A272350-80BD-E627-8F37-1FDCB773AE42}"/>
          </ac:picMkLst>
        </pc:picChg>
      </pc:sldChg>
      <pc:sldChg chg="delSp mod delAnim">
        <pc:chgData name="Balaji Ravichandran" userId="40099086f92553cd" providerId="LiveId" clId="{7C087C54-9ECD-41CF-AA78-54C8FF3D07B5}" dt="2024-10-30T13:47:11.705" v="4" actId="478"/>
        <pc:sldMkLst>
          <pc:docMk/>
          <pc:sldMk cId="113166059" sldId="267"/>
        </pc:sldMkLst>
        <pc:picChg chg="del">
          <ac:chgData name="Balaji Ravichandran" userId="40099086f92553cd" providerId="LiveId" clId="{7C087C54-9ECD-41CF-AA78-54C8FF3D07B5}" dt="2024-10-30T13:47:11.705" v="4" actId="478"/>
          <ac:picMkLst>
            <pc:docMk/>
            <pc:sldMk cId="113166059" sldId="267"/>
            <ac:picMk id="5" creationId="{0DAAD143-0F45-DC88-6F0A-D95C5E68BFFB}"/>
          </ac:picMkLst>
        </pc:picChg>
      </pc:sldChg>
      <pc:sldChg chg="delSp mod delAnim">
        <pc:chgData name="Balaji Ravichandran" userId="40099086f92553cd" providerId="LiveId" clId="{7C087C54-9ECD-41CF-AA78-54C8FF3D07B5}" dt="2024-10-30T13:47:19" v="6" actId="478"/>
        <pc:sldMkLst>
          <pc:docMk/>
          <pc:sldMk cId="3449786200" sldId="268"/>
        </pc:sldMkLst>
        <pc:picChg chg="del">
          <ac:chgData name="Balaji Ravichandran" userId="40099086f92553cd" providerId="LiveId" clId="{7C087C54-9ECD-41CF-AA78-54C8FF3D07B5}" dt="2024-10-30T13:47:19" v="6" actId="478"/>
          <ac:picMkLst>
            <pc:docMk/>
            <pc:sldMk cId="3449786200" sldId="268"/>
            <ac:picMk id="20" creationId="{2C182EA3-10B6-0017-A935-212E1E855D24}"/>
          </ac:picMkLst>
        </pc:picChg>
      </pc:sldChg>
      <pc:sldChg chg="addSp delSp modSp mod delAnim">
        <pc:chgData name="Balaji Ravichandran" userId="40099086f92553cd" providerId="LiveId" clId="{7C087C54-9ECD-41CF-AA78-54C8FF3D07B5}" dt="2024-10-30T13:58:34.894" v="78" actId="1076"/>
        <pc:sldMkLst>
          <pc:docMk/>
          <pc:sldMk cId="1977160869" sldId="270"/>
        </pc:sldMkLst>
        <pc:grpChg chg="mod">
          <ac:chgData name="Balaji Ravichandran" userId="40099086f92553cd" providerId="LiveId" clId="{7C087C54-9ECD-41CF-AA78-54C8FF3D07B5}" dt="2024-10-30T13:58:17.347" v="74" actId="1076"/>
          <ac:grpSpMkLst>
            <pc:docMk/>
            <pc:sldMk cId="1977160869" sldId="270"/>
            <ac:grpSpMk id="10" creationId="{401E6D4F-F839-D22D-603E-39D507D19218}"/>
          </ac:grpSpMkLst>
        </pc:grpChg>
        <pc:picChg chg="add mod">
          <ac:chgData name="Balaji Ravichandran" userId="40099086f92553cd" providerId="LiveId" clId="{7C087C54-9ECD-41CF-AA78-54C8FF3D07B5}" dt="2024-10-30T13:53:58.254" v="46" actId="1076"/>
          <ac:picMkLst>
            <pc:docMk/>
            <pc:sldMk cId="1977160869" sldId="270"/>
            <ac:picMk id="11" creationId="{3D615D26-5B63-1AE3-A711-73554486B18C}"/>
          </ac:picMkLst>
        </pc:picChg>
        <pc:picChg chg="add mod">
          <ac:chgData name="Balaji Ravichandran" userId="40099086f92553cd" providerId="LiveId" clId="{7C087C54-9ECD-41CF-AA78-54C8FF3D07B5}" dt="2024-10-30T13:54:30.850" v="51" actId="1076"/>
          <ac:picMkLst>
            <pc:docMk/>
            <pc:sldMk cId="1977160869" sldId="270"/>
            <ac:picMk id="20" creationId="{620EE8C4-7D59-EE4E-D99D-7B476C692500}"/>
          </ac:picMkLst>
        </pc:picChg>
        <pc:picChg chg="add mod">
          <ac:chgData name="Balaji Ravichandran" userId="40099086f92553cd" providerId="LiveId" clId="{7C087C54-9ECD-41CF-AA78-54C8FF3D07B5}" dt="2024-10-30T13:56:31.595" v="60" actId="1076"/>
          <ac:picMkLst>
            <pc:docMk/>
            <pc:sldMk cId="1977160869" sldId="270"/>
            <ac:picMk id="34" creationId="{AEA42E1F-B1E5-E426-8213-60BF267B55BD}"/>
          </ac:picMkLst>
        </pc:picChg>
        <pc:picChg chg="add mod">
          <ac:chgData name="Balaji Ravichandran" userId="40099086f92553cd" providerId="LiveId" clId="{7C087C54-9ECD-41CF-AA78-54C8FF3D07B5}" dt="2024-10-30T13:57:08.667" v="66" actId="1076"/>
          <ac:picMkLst>
            <pc:docMk/>
            <pc:sldMk cId="1977160869" sldId="270"/>
            <ac:picMk id="38" creationId="{CE83E7E9-AFB8-810D-D998-625A4E3ADEF8}"/>
          </ac:picMkLst>
        </pc:picChg>
        <pc:picChg chg="add mod">
          <ac:chgData name="Balaji Ravichandran" userId="40099086f92553cd" providerId="LiveId" clId="{7C087C54-9ECD-41CF-AA78-54C8FF3D07B5}" dt="2024-10-30T13:57:54.198" v="71" actId="1076"/>
          <ac:picMkLst>
            <pc:docMk/>
            <pc:sldMk cId="1977160869" sldId="270"/>
            <ac:picMk id="40" creationId="{4FCF1D19-5C1F-5426-A277-CA7E73AEAB9E}"/>
          </ac:picMkLst>
        </pc:picChg>
        <pc:picChg chg="add mod">
          <ac:chgData name="Balaji Ravichandran" userId="40099086f92553cd" providerId="LiveId" clId="{7C087C54-9ECD-41CF-AA78-54C8FF3D07B5}" dt="2024-10-30T13:58:34.894" v="78" actId="1076"/>
          <ac:picMkLst>
            <pc:docMk/>
            <pc:sldMk cId="1977160869" sldId="270"/>
            <ac:picMk id="43" creationId="{40509355-A8B4-E111-8342-60659A5F86F9}"/>
          </ac:picMkLst>
        </pc:picChg>
        <pc:picChg chg="del">
          <ac:chgData name="Balaji Ravichandran" userId="40099086f92553cd" providerId="LiveId" clId="{7C087C54-9ECD-41CF-AA78-54C8FF3D07B5}" dt="2024-10-30T13:47:26.579" v="8" actId="478"/>
          <ac:picMkLst>
            <pc:docMk/>
            <pc:sldMk cId="1977160869" sldId="270"/>
            <ac:picMk id="48" creationId="{E40985F2-D406-C7B5-0AFA-ECE8D6F97494}"/>
          </ac:picMkLst>
        </pc:picChg>
      </pc:sldChg>
      <pc:sldChg chg="delSp modSp mod delAnim">
        <pc:chgData name="Balaji Ravichandran" userId="40099086f92553cd" providerId="LiveId" clId="{7C087C54-9ECD-41CF-AA78-54C8FF3D07B5}" dt="2024-10-30T14:18:11.440" v="106" actId="1076"/>
        <pc:sldMkLst>
          <pc:docMk/>
          <pc:sldMk cId="1281410139" sldId="272"/>
        </pc:sldMkLst>
        <pc:spChg chg="mod">
          <ac:chgData name="Balaji Ravichandran" userId="40099086f92553cd" providerId="LiveId" clId="{7C087C54-9ECD-41CF-AA78-54C8FF3D07B5}" dt="2024-10-30T14:17:47.695" v="101" actId="1076"/>
          <ac:spMkLst>
            <pc:docMk/>
            <pc:sldMk cId="1281410139" sldId="272"/>
            <ac:spMk id="5" creationId="{BEEBDA78-655C-9887-42D0-B42E9C256E3F}"/>
          </ac:spMkLst>
        </pc:spChg>
        <pc:spChg chg="del">
          <ac:chgData name="Balaji Ravichandran" userId="40099086f92553cd" providerId="LiveId" clId="{7C087C54-9ECD-41CF-AA78-54C8FF3D07B5}" dt="2024-10-30T14:17:27.666" v="99" actId="478"/>
          <ac:spMkLst>
            <pc:docMk/>
            <pc:sldMk cId="1281410139" sldId="272"/>
            <ac:spMk id="6" creationId="{24C5C257-1D7A-27BF-41AE-5F4E7320C937}"/>
          </ac:spMkLst>
        </pc:spChg>
        <pc:spChg chg="mod">
          <ac:chgData name="Balaji Ravichandran" userId="40099086f92553cd" providerId="LiveId" clId="{7C087C54-9ECD-41CF-AA78-54C8FF3D07B5}" dt="2024-10-30T14:18:05.498" v="105" actId="1076"/>
          <ac:spMkLst>
            <pc:docMk/>
            <pc:sldMk cId="1281410139" sldId="272"/>
            <ac:spMk id="7" creationId="{AD406347-45E7-2FED-5140-2AD47E647511}"/>
          </ac:spMkLst>
        </pc:spChg>
        <pc:spChg chg="mod">
          <ac:chgData name="Balaji Ravichandran" userId="40099086f92553cd" providerId="LiveId" clId="{7C087C54-9ECD-41CF-AA78-54C8FF3D07B5}" dt="2024-10-30T14:17:53.754" v="102" actId="1076"/>
          <ac:spMkLst>
            <pc:docMk/>
            <pc:sldMk cId="1281410139" sldId="272"/>
            <ac:spMk id="9" creationId="{37E8748A-1DB8-8AB2-8331-3C0008E75528}"/>
          </ac:spMkLst>
        </pc:spChg>
        <pc:spChg chg="del">
          <ac:chgData name="Balaji Ravichandran" userId="40099086f92553cd" providerId="LiveId" clId="{7C087C54-9ECD-41CF-AA78-54C8FF3D07B5}" dt="2024-10-30T14:17:31.708" v="100" actId="478"/>
          <ac:spMkLst>
            <pc:docMk/>
            <pc:sldMk cId="1281410139" sldId="272"/>
            <ac:spMk id="10" creationId="{20B99D90-F07A-2EC5-0153-839104F1EB3F}"/>
          </ac:spMkLst>
        </pc:spChg>
        <pc:spChg chg="mod">
          <ac:chgData name="Balaji Ravichandran" userId="40099086f92553cd" providerId="LiveId" clId="{7C087C54-9ECD-41CF-AA78-54C8FF3D07B5}" dt="2024-10-30T14:18:11.440" v="106" actId="1076"/>
          <ac:spMkLst>
            <pc:docMk/>
            <pc:sldMk cId="1281410139" sldId="272"/>
            <ac:spMk id="11" creationId="{ACEE079B-BB31-DB16-4867-7799570AB56D}"/>
          </ac:spMkLst>
        </pc:spChg>
        <pc:grpChg chg="del">
          <ac:chgData name="Balaji Ravichandran" userId="40099086f92553cd" providerId="LiveId" clId="{7C087C54-9ECD-41CF-AA78-54C8FF3D07B5}" dt="2024-10-30T14:17:27.666" v="99" actId="478"/>
          <ac:grpSpMkLst>
            <pc:docMk/>
            <pc:sldMk cId="1281410139" sldId="272"/>
            <ac:grpSpMk id="15" creationId="{2B635C41-9346-00A5-BB5C-1B5F9B017E4B}"/>
          </ac:grpSpMkLst>
        </pc:grpChg>
        <pc:picChg chg="del">
          <ac:chgData name="Balaji Ravichandran" userId="40099086f92553cd" providerId="LiveId" clId="{7C087C54-9ECD-41CF-AA78-54C8FF3D07B5}" dt="2024-10-30T13:47:23.220" v="7" actId="478"/>
          <ac:picMkLst>
            <pc:docMk/>
            <pc:sldMk cId="1281410139" sldId="272"/>
            <ac:picMk id="52" creationId="{99503F57-2F2E-87BF-6F55-24A52863442D}"/>
          </ac:picMkLst>
        </pc:picChg>
      </pc:sldChg>
      <pc:sldChg chg="delSp mod delAnim">
        <pc:chgData name="Balaji Ravichandran" userId="40099086f92553cd" providerId="LiveId" clId="{7C087C54-9ECD-41CF-AA78-54C8FF3D07B5}" dt="2024-10-30T13:47:30.446" v="9" actId="478"/>
        <pc:sldMkLst>
          <pc:docMk/>
          <pc:sldMk cId="71377612" sldId="274"/>
        </pc:sldMkLst>
        <pc:picChg chg="del">
          <ac:chgData name="Balaji Ravichandran" userId="40099086f92553cd" providerId="LiveId" clId="{7C087C54-9ECD-41CF-AA78-54C8FF3D07B5}" dt="2024-10-30T13:47:30.446" v="9" actId="478"/>
          <ac:picMkLst>
            <pc:docMk/>
            <pc:sldMk cId="71377612" sldId="274"/>
            <ac:picMk id="6" creationId="{07CAD5CA-9D5D-99E4-C03D-2C948560FF63}"/>
          </ac:picMkLst>
        </pc:picChg>
      </pc:sldChg>
      <pc:sldChg chg="addSp delSp modSp mod delAnim">
        <pc:chgData name="Balaji Ravichandran" userId="40099086f92553cd" providerId="LiveId" clId="{7C087C54-9ECD-41CF-AA78-54C8FF3D07B5}" dt="2024-10-30T13:50:34.580" v="35" actId="1076"/>
        <pc:sldMkLst>
          <pc:docMk/>
          <pc:sldMk cId="2441753069" sldId="275"/>
        </pc:sldMkLst>
        <pc:spChg chg="mod topLvl">
          <ac:chgData name="Balaji Ravichandran" userId="40099086f92553cd" providerId="LiveId" clId="{7C087C54-9ECD-41CF-AA78-54C8FF3D07B5}" dt="2024-10-30T13:50:15.933" v="30" actId="478"/>
          <ac:spMkLst>
            <pc:docMk/>
            <pc:sldMk cId="2441753069" sldId="275"/>
            <ac:spMk id="6" creationId="{9562B985-4D3E-8A76-CE5E-C81769C07448}"/>
          </ac:spMkLst>
        </pc:spChg>
        <pc:spChg chg="mod">
          <ac:chgData name="Balaji Ravichandran" userId="40099086f92553cd" providerId="LiveId" clId="{7C087C54-9ECD-41CF-AA78-54C8FF3D07B5}" dt="2024-10-30T13:50:23.215" v="32" actId="1076"/>
          <ac:spMkLst>
            <pc:docMk/>
            <pc:sldMk cId="2441753069" sldId="275"/>
            <ac:spMk id="11" creationId="{34555CD7-A374-6C4B-3686-D1EAF911FB14}"/>
          </ac:spMkLst>
        </pc:spChg>
        <pc:grpChg chg="del">
          <ac:chgData name="Balaji Ravichandran" userId="40099086f92553cd" providerId="LiveId" clId="{7C087C54-9ECD-41CF-AA78-54C8FF3D07B5}" dt="2024-10-30T13:50:15.933" v="30" actId="478"/>
          <ac:grpSpMkLst>
            <pc:docMk/>
            <pc:sldMk cId="2441753069" sldId="275"/>
            <ac:grpSpMk id="4" creationId="{0F51F72A-0770-C78F-1274-97FE16A0C263}"/>
          </ac:grpSpMkLst>
        </pc:grpChg>
        <pc:picChg chg="del topLvl">
          <ac:chgData name="Balaji Ravichandran" userId="40099086f92553cd" providerId="LiveId" clId="{7C087C54-9ECD-41CF-AA78-54C8FF3D07B5}" dt="2024-10-30T13:50:15.933" v="30" actId="478"/>
          <ac:picMkLst>
            <pc:docMk/>
            <pc:sldMk cId="2441753069" sldId="275"/>
            <ac:picMk id="5" creationId="{2653A0A4-640B-C911-4770-01DC7FF1649C}"/>
          </ac:picMkLst>
        </pc:picChg>
        <pc:picChg chg="add mod">
          <ac:chgData name="Balaji Ravichandran" userId="40099086f92553cd" providerId="LiveId" clId="{7C087C54-9ECD-41CF-AA78-54C8FF3D07B5}" dt="2024-10-30T13:50:34.580" v="35" actId="1076"/>
          <ac:picMkLst>
            <pc:docMk/>
            <pc:sldMk cId="2441753069" sldId="275"/>
            <ac:picMk id="17" creationId="{5798AA57-E249-47F5-2ACB-3CF86D9A97F0}"/>
          </ac:picMkLst>
        </pc:picChg>
        <pc:picChg chg="del">
          <ac:chgData name="Balaji Ravichandran" userId="40099086f92553cd" providerId="LiveId" clId="{7C087C54-9ECD-41CF-AA78-54C8FF3D07B5}" dt="2024-10-30T13:47:34.553" v="10" actId="478"/>
          <ac:picMkLst>
            <pc:docMk/>
            <pc:sldMk cId="2441753069" sldId="275"/>
            <ac:picMk id="18" creationId="{44866C4C-5D69-28F5-0E52-B7DB30E4A90A}"/>
          </ac:picMkLst>
        </pc:picChg>
      </pc:sldChg>
      <pc:sldChg chg="delSp modSp del mod delAnim">
        <pc:chgData name="Balaji Ravichandran" userId="40099086f92553cd" providerId="LiveId" clId="{7C087C54-9ECD-41CF-AA78-54C8FF3D07B5}" dt="2024-10-30T14:05:18.243" v="97" actId="2696"/>
        <pc:sldMkLst>
          <pc:docMk/>
          <pc:sldMk cId="497615063" sldId="276"/>
        </pc:sldMkLst>
        <pc:spChg chg="mod">
          <ac:chgData name="Balaji Ravichandran" userId="40099086f92553cd" providerId="LiveId" clId="{7C087C54-9ECD-41CF-AA78-54C8FF3D07B5}" dt="2024-10-30T14:03:58.006" v="91" actId="20577"/>
          <ac:spMkLst>
            <pc:docMk/>
            <pc:sldMk cId="497615063" sldId="276"/>
            <ac:spMk id="2" creationId="{8E755440-02AF-2FA4-9CB2-6BB8B682488E}"/>
          </ac:spMkLst>
        </pc:spChg>
        <pc:spChg chg="mod">
          <ac:chgData name="Balaji Ravichandran" userId="40099086f92553cd" providerId="LiveId" clId="{7C087C54-9ECD-41CF-AA78-54C8FF3D07B5}" dt="2024-10-30T14:04:19.129" v="95" actId="20577"/>
          <ac:spMkLst>
            <pc:docMk/>
            <pc:sldMk cId="497615063" sldId="276"/>
            <ac:spMk id="3" creationId="{B76D89FD-9CC4-0451-0747-E7C42ABAB8BE}"/>
          </ac:spMkLst>
        </pc:spChg>
        <pc:picChg chg="del">
          <ac:chgData name="Balaji Ravichandran" userId="40099086f92553cd" providerId="LiveId" clId="{7C087C54-9ECD-41CF-AA78-54C8FF3D07B5}" dt="2024-10-30T13:51:45.345" v="40" actId="478"/>
          <ac:picMkLst>
            <pc:docMk/>
            <pc:sldMk cId="497615063" sldId="276"/>
            <ac:picMk id="6" creationId="{5E95EC20-516E-A934-3F8A-3391B3E0D00A}"/>
          </ac:picMkLst>
        </pc:picChg>
      </pc:sldChg>
      <pc:sldChg chg="delSp del mod delAnim">
        <pc:chgData name="Balaji Ravichandran" userId="40099086f92553cd" providerId="LiveId" clId="{7C087C54-9ECD-41CF-AA78-54C8FF3D07B5}" dt="2024-10-30T14:03:24.129" v="79" actId="2696"/>
        <pc:sldMkLst>
          <pc:docMk/>
          <pc:sldMk cId="2846918163" sldId="277"/>
        </pc:sldMkLst>
        <pc:picChg chg="del">
          <ac:chgData name="Balaji Ravichandran" userId="40099086f92553cd" providerId="LiveId" clId="{7C087C54-9ECD-41CF-AA78-54C8FF3D07B5}" dt="2024-10-30T13:51:41.698" v="39" actId="478"/>
          <ac:picMkLst>
            <pc:docMk/>
            <pc:sldMk cId="2846918163" sldId="277"/>
            <ac:picMk id="6" creationId="{751E9B10-CFFB-1FCA-43E0-21044F598ABD}"/>
          </ac:picMkLst>
        </pc:picChg>
      </pc:sldChg>
      <pc:sldChg chg="delSp del mod delAnim">
        <pc:chgData name="Balaji Ravichandran" userId="40099086f92553cd" providerId="LiveId" clId="{7C087C54-9ECD-41CF-AA78-54C8FF3D07B5}" dt="2024-10-30T14:05:05.337" v="96" actId="2696"/>
        <pc:sldMkLst>
          <pc:docMk/>
          <pc:sldMk cId="3756745452" sldId="278"/>
        </pc:sldMkLst>
        <pc:picChg chg="del">
          <ac:chgData name="Balaji Ravichandran" userId="40099086f92553cd" providerId="LiveId" clId="{7C087C54-9ECD-41CF-AA78-54C8FF3D07B5}" dt="2024-10-30T13:51:38.393" v="38" actId="478"/>
          <ac:picMkLst>
            <pc:docMk/>
            <pc:sldMk cId="3756745452" sldId="278"/>
            <ac:picMk id="5" creationId="{D24649AD-D55F-4EB0-E5CA-1F848196DB7E}"/>
          </ac:picMkLst>
        </pc:picChg>
      </pc:sldChg>
      <pc:sldChg chg="delSp mod delAnim">
        <pc:chgData name="Balaji Ravichandran" userId="40099086f92553cd" providerId="LiveId" clId="{7C087C54-9ECD-41CF-AA78-54C8FF3D07B5}" dt="2024-10-30T13:51:35.283" v="37" actId="478"/>
        <pc:sldMkLst>
          <pc:docMk/>
          <pc:sldMk cId="3231945622" sldId="279"/>
        </pc:sldMkLst>
        <pc:picChg chg="del">
          <ac:chgData name="Balaji Ravichandran" userId="40099086f92553cd" providerId="LiveId" clId="{7C087C54-9ECD-41CF-AA78-54C8FF3D07B5}" dt="2024-10-30T13:51:35.283" v="37" actId="478"/>
          <ac:picMkLst>
            <pc:docMk/>
            <pc:sldMk cId="3231945622" sldId="279"/>
            <ac:picMk id="5" creationId="{0A942EA0-42AF-BA1B-98C8-0572BF4F2057}"/>
          </ac:picMkLst>
        </pc:picChg>
      </pc:sldChg>
      <pc:sldChg chg="delSp mod delAnim">
        <pc:chgData name="Balaji Ravichandran" userId="40099086f92553cd" providerId="LiveId" clId="{7C087C54-9ECD-41CF-AA78-54C8FF3D07B5}" dt="2024-10-30T13:47:05.866" v="3" actId="478"/>
        <pc:sldMkLst>
          <pc:docMk/>
          <pc:sldMk cId="1330416305" sldId="280"/>
        </pc:sldMkLst>
        <pc:picChg chg="del">
          <ac:chgData name="Balaji Ravichandran" userId="40099086f92553cd" providerId="LiveId" clId="{7C087C54-9ECD-41CF-AA78-54C8FF3D07B5}" dt="2024-10-30T13:47:05.866" v="3" actId="478"/>
          <ac:picMkLst>
            <pc:docMk/>
            <pc:sldMk cId="1330416305" sldId="280"/>
            <ac:picMk id="5" creationId="{C6C95686-5EF6-A31A-3D2F-21433351B7AB}"/>
          </ac:picMkLst>
        </pc:picChg>
      </pc:sldChg>
      <pc:sldChg chg="delSp mod delAnim">
        <pc:chgData name="Balaji Ravichandran" userId="40099086f92553cd" providerId="LiveId" clId="{7C087C54-9ECD-41CF-AA78-54C8FF3D07B5}" dt="2024-10-30T13:47:15.628" v="5" actId="478"/>
        <pc:sldMkLst>
          <pc:docMk/>
          <pc:sldMk cId="641952143" sldId="281"/>
        </pc:sldMkLst>
        <pc:picChg chg="del">
          <ac:chgData name="Balaji Ravichandran" userId="40099086f92553cd" providerId="LiveId" clId="{7C087C54-9ECD-41CF-AA78-54C8FF3D07B5}" dt="2024-10-30T13:47:15.628" v="5" actId="478"/>
          <ac:picMkLst>
            <pc:docMk/>
            <pc:sldMk cId="641952143" sldId="281"/>
            <ac:picMk id="9" creationId="{F1214935-FCB0-CCE1-93A3-446DAE163F3D}"/>
          </ac:picMkLst>
        </pc:picChg>
      </pc:sldChg>
      <pc:sldChg chg="del">
        <pc:chgData name="Balaji Ravichandran" userId="40099086f92553cd" providerId="LiveId" clId="{7C087C54-9ECD-41CF-AA78-54C8FF3D07B5}" dt="2024-10-30T13:51:28.251" v="36" actId="2696"/>
        <pc:sldMkLst>
          <pc:docMk/>
          <pc:sldMk cId="44767542" sldId="282"/>
        </pc:sldMkLst>
      </pc:sldChg>
      <pc:sldChg chg="addSp modSp new del mod">
        <pc:chgData name="Balaji Ravichandran" userId="40099086f92553cd" providerId="LiveId" clId="{7C087C54-9ECD-41CF-AA78-54C8FF3D07B5}" dt="2024-11-03T13:52:14.740" v="110" actId="2696"/>
        <pc:sldMkLst>
          <pc:docMk/>
          <pc:sldMk cId="2248653811" sldId="282"/>
        </pc:sldMkLst>
        <pc:spChg chg="add mod">
          <ac:chgData name="Balaji Ravichandran" userId="40099086f92553cd" providerId="LiveId" clId="{7C087C54-9ECD-41CF-AA78-54C8FF3D07B5}" dt="2024-10-30T14:34:32.761" v="109" actId="1076"/>
          <ac:spMkLst>
            <pc:docMk/>
            <pc:sldMk cId="2248653811" sldId="282"/>
            <ac:spMk id="3" creationId="{02EFEDDB-8E71-6311-075E-2CD23119E52D}"/>
          </ac:spMkLst>
        </pc:spChg>
      </pc:sldChg>
    </pc:docChg>
  </pc:docChgLst>
  <pc:docChgLst>
    <pc:chgData name="Balaji Ravichandran" userId="40099086f92553cd" providerId="LiveId" clId="{11B038E0-38D5-463C-9C88-A25C439EA6F8}"/>
    <pc:docChg chg="custSel modSld">
      <pc:chgData name="Balaji Ravichandran" userId="40099086f92553cd" providerId="LiveId" clId="{11B038E0-38D5-463C-9C88-A25C439EA6F8}" dt="2024-06-23T03:59:22.064" v="30"/>
      <pc:docMkLst>
        <pc:docMk/>
      </pc:docMkLst>
      <pc:sldChg chg="addSp delSp modSp mod modTransition delAnim modAnim">
        <pc:chgData name="Balaji Ravichandran" userId="40099086f92553cd" providerId="LiveId" clId="{11B038E0-38D5-463C-9C88-A25C439EA6F8}" dt="2024-06-23T03:19:35.758" v="20"/>
        <pc:sldMkLst>
          <pc:docMk/>
          <pc:sldMk cId="0" sldId="256"/>
        </pc:sldMkLst>
        <pc:picChg chg="del">
          <ac:chgData name="Balaji Ravichandran" userId="40099086f92553cd" providerId="LiveId" clId="{11B038E0-38D5-463C-9C88-A25C439EA6F8}" dt="2024-06-23T02:48:23.809" v="0" actId="478"/>
          <ac:picMkLst>
            <pc:docMk/>
            <pc:sldMk cId="0" sldId="256"/>
            <ac:picMk id="10" creationId="{E56EAE46-AE39-ABF0-49A5-069A8B6051BB}"/>
          </ac:picMkLst>
        </pc:picChg>
        <pc:picChg chg="del">
          <ac:chgData name="Balaji Ravichandran" userId="40099086f92553cd" providerId="LiveId" clId="{11B038E0-38D5-463C-9C88-A25C439EA6F8}" dt="2024-06-23T02:49:05.298" v="1" actId="478"/>
          <ac:picMkLst>
            <pc:docMk/>
            <pc:sldMk cId="0" sldId="256"/>
            <ac:picMk id="11" creationId="{79E85DC3-61AF-8423-C32D-E324F8950F1B}"/>
          </ac:picMkLst>
        </pc:picChg>
        <pc:picChg chg="add del mod">
          <ac:chgData name="Balaji Ravichandran" userId="40099086f92553cd" providerId="LiveId" clId="{11B038E0-38D5-463C-9C88-A25C439EA6F8}" dt="2024-06-23T03:15:15.893" v="17"/>
          <ac:picMkLst>
            <pc:docMk/>
            <pc:sldMk cId="0" sldId="256"/>
            <ac:picMk id="32" creationId="{A231176C-736F-A448-EE5C-FFA88CFC53EF}"/>
          </ac:picMkLst>
        </pc:picChg>
        <pc:picChg chg="add del mod">
          <ac:chgData name="Balaji Ravichandran" userId="40099086f92553cd" providerId="LiveId" clId="{11B038E0-38D5-463C-9C88-A25C439EA6F8}" dt="2024-06-23T03:18:46.133" v="19"/>
          <ac:picMkLst>
            <pc:docMk/>
            <pc:sldMk cId="0" sldId="256"/>
            <ac:picMk id="33" creationId="{C9E960C5-434E-5F0B-A7BF-143B814226F5}"/>
          </ac:picMkLst>
        </pc:picChg>
        <pc:picChg chg="add del mod ord">
          <ac:chgData name="Balaji Ravichandran" userId="40099086f92553cd" providerId="LiveId" clId="{11B038E0-38D5-463C-9C88-A25C439EA6F8}" dt="2024-06-23T03:19:35.758" v="20"/>
          <ac:picMkLst>
            <pc:docMk/>
            <pc:sldMk cId="0" sldId="256"/>
            <ac:picMk id="40" creationId="{A4C8DA76-1A10-AFB4-26FA-038824B95C02}"/>
          </ac:picMkLst>
        </pc:picChg>
        <pc:picChg chg="add mod">
          <ac:chgData name="Balaji Ravichandran" userId="40099086f92553cd" providerId="LiveId" clId="{11B038E0-38D5-463C-9C88-A25C439EA6F8}" dt="2024-06-23T03:19:35.758" v="20"/>
          <ac:picMkLst>
            <pc:docMk/>
            <pc:sldMk cId="0" sldId="256"/>
            <ac:picMk id="41" creationId="{1941A1D7-3644-D58E-DE94-511F6592AB2B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0:28.580" v="21"/>
        <pc:sldMkLst>
          <pc:docMk/>
          <pc:sldMk cId="1289954205" sldId="265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1289954205" sldId="265"/>
            <ac:picMk id="23" creationId="{0381BE37-5421-7904-1A41-1B69880BC75C}"/>
          </ac:picMkLst>
        </pc:picChg>
        <pc:picChg chg="add mod">
          <ac:chgData name="Balaji Ravichandran" userId="40099086f92553cd" providerId="LiveId" clId="{11B038E0-38D5-463C-9C88-A25C439EA6F8}" dt="2024-06-23T03:50:28.580" v="21"/>
          <ac:picMkLst>
            <pc:docMk/>
            <pc:sldMk cId="1289954205" sldId="265"/>
            <ac:picMk id="24" creationId="{D74176DB-F2E6-C095-35E2-CD1EE5C81612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0:28.580" v="21"/>
        <pc:sldMkLst>
          <pc:docMk/>
          <pc:sldMk cId="1790153210" sldId="266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1790153210" sldId="266"/>
            <ac:picMk id="16" creationId="{5F893B23-4F01-2FE3-F57C-A0DB90E8B43F}"/>
          </ac:picMkLst>
        </pc:picChg>
        <pc:picChg chg="add mod">
          <ac:chgData name="Balaji Ravichandran" userId="40099086f92553cd" providerId="LiveId" clId="{11B038E0-38D5-463C-9C88-A25C439EA6F8}" dt="2024-06-23T03:50:28.580" v="21"/>
          <ac:picMkLst>
            <pc:docMk/>
            <pc:sldMk cId="1790153210" sldId="266"/>
            <ac:picMk id="17" creationId="{5A272350-80BD-E627-8F37-1FDCB773AE42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0:28.580" v="21"/>
        <pc:sldMkLst>
          <pc:docMk/>
          <pc:sldMk cId="113166059" sldId="267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113166059" sldId="267"/>
            <ac:picMk id="3" creationId="{CD30E42F-44E7-95FC-9A9C-F71E6FA96800}"/>
          </ac:picMkLst>
        </pc:picChg>
        <pc:picChg chg="add mod">
          <ac:chgData name="Balaji Ravichandran" userId="40099086f92553cd" providerId="LiveId" clId="{11B038E0-38D5-463C-9C88-A25C439EA6F8}" dt="2024-06-23T03:50:28.580" v="21"/>
          <ac:picMkLst>
            <pc:docMk/>
            <pc:sldMk cId="113166059" sldId="267"/>
            <ac:picMk id="5" creationId="{0DAAD143-0F45-DC88-6F0A-D95C5E68BFFB}"/>
          </ac:picMkLst>
        </pc:picChg>
      </pc:sldChg>
      <pc:sldChg chg="addSp delSp modSp mod modTransition modAnim">
        <pc:chgData name="Balaji Ravichandran" userId="40099086f92553cd" providerId="LiveId" clId="{11B038E0-38D5-463C-9C88-A25C439EA6F8}" dt="2024-06-23T03:59:22.064" v="30"/>
        <pc:sldMkLst>
          <pc:docMk/>
          <pc:sldMk cId="3449786200" sldId="268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3449786200" sldId="268"/>
            <ac:picMk id="5" creationId="{B0E02ED1-BF61-370F-3393-3E97D2EE0203}"/>
          </ac:picMkLst>
        </pc:picChg>
        <pc:picChg chg="add del mod">
          <ac:chgData name="Balaji Ravichandran" userId="40099086f92553cd" providerId="LiveId" clId="{11B038E0-38D5-463C-9C88-A25C439EA6F8}" dt="2024-06-23T03:53:31.084" v="27"/>
          <ac:picMkLst>
            <pc:docMk/>
            <pc:sldMk cId="3449786200" sldId="268"/>
            <ac:picMk id="6" creationId="{20B3B8B5-0056-97CA-ACB8-C94945E9B371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3449786200" sldId="268"/>
            <ac:picMk id="20" creationId="{2C182EA3-10B6-0017-A935-212E1E855D24}"/>
          </ac:picMkLst>
        </pc:picChg>
      </pc:sldChg>
      <pc:sldChg chg="addSp delSp modSp mod modTransition modAnim">
        <pc:chgData name="Balaji Ravichandran" userId="40099086f92553cd" providerId="LiveId" clId="{11B038E0-38D5-463C-9C88-A25C439EA6F8}" dt="2024-06-23T03:59:22.064" v="30"/>
        <pc:sldMkLst>
          <pc:docMk/>
          <pc:sldMk cId="1977160869" sldId="270"/>
        </pc:sldMkLst>
        <pc:picChg chg="add del mod">
          <ac:chgData name="Balaji Ravichandran" userId="40099086f92553cd" providerId="LiveId" clId="{11B038E0-38D5-463C-9C88-A25C439EA6F8}" dt="2024-06-23T03:53:18.308" v="26"/>
          <ac:picMkLst>
            <pc:docMk/>
            <pc:sldMk cId="1977160869" sldId="270"/>
            <ac:picMk id="11" creationId="{D0B539C6-B140-827E-D02F-09B03190E2A2}"/>
          </ac:picMkLst>
        </pc:picChg>
        <pc:picChg chg="add del mod">
          <ac:chgData name="Balaji Ravichandran" userId="40099086f92553cd" providerId="LiveId" clId="{11B038E0-38D5-463C-9C88-A25C439EA6F8}" dt="2024-06-23T03:53:40.095" v="29"/>
          <ac:picMkLst>
            <pc:docMk/>
            <pc:sldMk cId="1977160869" sldId="270"/>
            <ac:picMk id="17" creationId="{8D40DA52-EB2F-E35C-08B0-C75641ED5E15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1977160869" sldId="270"/>
            <ac:picMk id="48" creationId="{E40985F2-D406-C7B5-0AFA-ECE8D6F97494}"/>
          </ac:picMkLst>
        </pc:picChg>
      </pc:sldChg>
      <pc:sldChg chg="addSp delSp modSp mod modTransition modAnim">
        <pc:chgData name="Balaji Ravichandran" userId="40099086f92553cd" providerId="LiveId" clId="{11B038E0-38D5-463C-9C88-A25C439EA6F8}" dt="2024-06-23T03:59:22.064" v="30"/>
        <pc:sldMkLst>
          <pc:docMk/>
          <pc:sldMk cId="1281410139" sldId="272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1281410139" sldId="272"/>
            <ac:picMk id="25" creationId="{0CF290EE-620C-2867-0425-8B24F783F611}"/>
          </ac:picMkLst>
        </pc:picChg>
        <pc:picChg chg="add del mod">
          <ac:chgData name="Balaji Ravichandran" userId="40099086f92553cd" providerId="LiveId" clId="{11B038E0-38D5-463C-9C88-A25C439EA6F8}" dt="2024-06-23T03:51:47.713" v="23"/>
          <ac:picMkLst>
            <pc:docMk/>
            <pc:sldMk cId="1281410139" sldId="272"/>
            <ac:picMk id="26" creationId="{2E696FFE-FAC1-419F-3A01-9384716668CD}"/>
          </ac:picMkLst>
        </pc:picChg>
        <pc:picChg chg="add del mod ord">
          <ac:chgData name="Balaji Ravichandran" userId="40099086f92553cd" providerId="LiveId" clId="{11B038E0-38D5-463C-9C88-A25C439EA6F8}" dt="2024-06-23T03:52:03.727" v="24"/>
          <ac:picMkLst>
            <pc:docMk/>
            <pc:sldMk cId="1281410139" sldId="272"/>
            <ac:picMk id="38" creationId="{64E5CFB9-8D13-F092-7FD2-78193229A2D7}"/>
          </ac:picMkLst>
        </pc:picChg>
        <pc:picChg chg="add del mod">
          <ac:chgData name="Balaji Ravichandran" userId="40099086f92553cd" providerId="LiveId" clId="{11B038E0-38D5-463C-9C88-A25C439EA6F8}" dt="2024-06-23T03:52:10.590" v="25"/>
          <ac:picMkLst>
            <pc:docMk/>
            <pc:sldMk cId="1281410139" sldId="272"/>
            <ac:picMk id="39" creationId="{31740753-ED76-1322-1063-4DD26A4AC548}"/>
          </ac:picMkLst>
        </pc:picChg>
        <pc:picChg chg="add del mod">
          <ac:chgData name="Balaji Ravichandran" userId="40099086f92553cd" providerId="LiveId" clId="{11B038E0-38D5-463C-9C88-A25C439EA6F8}" dt="2024-06-23T03:53:35.809" v="28"/>
          <ac:picMkLst>
            <pc:docMk/>
            <pc:sldMk cId="1281410139" sldId="272"/>
            <ac:picMk id="47" creationId="{7DAE7718-B73E-651A-304A-C2FCC86B0CCF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1281410139" sldId="272"/>
            <ac:picMk id="52" creationId="{99503F57-2F2E-87BF-6F55-24A52863442D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9:22.064" v="30"/>
        <pc:sldMkLst>
          <pc:docMk/>
          <pc:sldMk cId="71377612" sldId="274"/>
        </pc:sldMkLst>
        <pc:picChg chg="add del mod">
          <ac:chgData name="Balaji Ravichandran" userId="40099086f92553cd" providerId="LiveId" clId="{11B038E0-38D5-463C-9C88-A25C439EA6F8}" dt="2024-06-23T03:59:22.064" v="30"/>
          <ac:picMkLst>
            <pc:docMk/>
            <pc:sldMk cId="71377612" sldId="274"/>
            <ac:picMk id="5" creationId="{9C8E1184-4496-F29C-BC03-4033698D7756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71377612" sldId="274"/>
            <ac:picMk id="6" creationId="{07CAD5CA-9D5D-99E4-C03D-2C948560FF63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9:22.064" v="30"/>
        <pc:sldMkLst>
          <pc:docMk/>
          <pc:sldMk cId="2441753069" sldId="275"/>
        </pc:sldMkLst>
        <pc:picChg chg="add del mod">
          <ac:chgData name="Balaji Ravichandran" userId="40099086f92553cd" providerId="LiveId" clId="{11B038E0-38D5-463C-9C88-A25C439EA6F8}" dt="2024-06-23T03:59:22.064" v="30"/>
          <ac:picMkLst>
            <pc:docMk/>
            <pc:sldMk cId="2441753069" sldId="275"/>
            <ac:picMk id="17" creationId="{FC8A9A79-C22A-1ECD-1B7A-F4E86B1F3426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2441753069" sldId="275"/>
            <ac:picMk id="18" creationId="{44866C4C-5D69-28F5-0E52-B7DB30E4A90A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9:22.064" v="30"/>
        <pc:sldMkLst>
          <pc:docMk/>
          <pc:sldMk cId="497615063" sldId="276"/>
        </pc:sldMkLst>
        <pc:picChg chg="add del mod">
          <ac:chgData name="Balaji Ravichandran" userId="40099086f92553cd" providerId="LiveId" clId="{11B038E0-38D5-463C-9C88-A25C439EA6F8}" dt="2024-06-23T03:59:22.064" v="30"/>
          <ac:picMkLst>
            <pc:docMk/>
            <pc:sldMk cId="497615063" sldId="276"/>
            <ac:picMk id="5" creationId="{91F084E8-8B8E-D531-92F5-13FF76BFD0A7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497615063" sldId="276"/>
            <ac:picMk id="6" creationId="{5E95EC20-516E-A934-3F8A-3391B3E0D00A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9:22.064" v="30"/>
        <pc:sldMkLst>
          <pc:docMk/>
          <pc:sldMk cId="2846918163" sldId="277"/>
        </pc:sldMkLst>
        <pc:picChg chg="add del mod">
          <ac:chgData name="Balaji Ravichandran" userId="40099086f92553cd" providerId="LiveId" clId="{11B038E0-38D5-463C-9C88-A25C439EA6F8}" dt="2024-06-23T03:59:22.064" v="30"/>
          <ac:picMkLst>
            <pc:docMk/>
            <pc:sldMk cId="2846918163" sldId="277"/>
            <ac:picMk id="5" creationId="{F7BDFB27-D6BC-0B19-71C6-D3E096BD551C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2846918163" sldId="277"/>
            <ac:picMk id="6" creationId="{751E9B10-CFFB-1FCA-43E0-21044F598ABD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9:22.064" v="30"/>
        <pc:sldMkLst>
          <pc:docMk/>
          <pc:sldMk cId="3756745452" sldId="278"/>
        </pc:sldMkLst>
        <pc:picChg chg="add del mod">
          <ac:chgData name="Balaji Ravichandran" userId="40099086f92553cd" providerId="LiveId" clId="{11B038E0-38D5-463C-9C88-A25C439EA6F8}" dt="2024-06-23T03:59:22.064" v="30"/>
          <ac:picMkLst>
            <pc:docMk/>
            <pc:sldMk cId="3756745452" sldId="278"/>
            <ac:picMk id="4" creationId="{F605A440-BB3D-4DD8-CD27-45B75EEABF10}"/>
          </ac:picMkLst>
        </pc:picChg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3756745452" sldId="278"/>
            <ac:picMk id="5" creationId="{D24649AD-D55F-4EB0-E5CA-1F848196DB7E}"/>
          </ac:picMkLst>
        </pc:picChg>
      </pc:sldChg>
      <pc:sldChg chg="addSp modSp modTransition">
        <pc:chgData name="Balaji Ravichandran" userId="40099086f92553cd" providerId="LiveId" clId="{11B038E0-38D5-463C-9C88-A25C439EA6F8}" dt="2024-06-23T03:59:22.064" v="30"/>
        <pc:sldMkLst>
          <pc:docMk/>
          <pc:sldMk cId="3231945622" sldId="279"/>
        </pc:sldMkLst>
        <pc:picChg chg="add mod">
          <ac:chgData name="Balaji Ravichandran" userId="40099086f92553cd" providerId="LiveId" clId="{11B038E0-38D5-463C-9C88-A25C439EA6F8}" dt="2024-06-23T03:59:22.064" v="30"/>
          <ac:picMkLst>
            <pc:docMk/>
            <pc:sldMk cId="3231945622" sldId="279"/>
            <ac:picMk id="5" creationId="{0A942EA0-42AF-BA1B-98C8-0572BF4F2057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0:28.580" v="21"/>
        <pc:sldMkLst>
          <pc:docMk/>
          <pc:sldMk cId="1330416305" sldId="280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1330416305" sldId="280"/>
            <ac:picMk id="4" creationId="{F8BACEE2-8793-DA30-9592-1D0510AF92C5}"/>
          </ac:picMkLst>
        </pc:picChg>
        <pc:picChg chg="add mod">
          <ac:chgData name="Balaji Ravichandran" userId="40099086f92553cd" providerId="LiveId" clId="{11B038E0-38D5-463C-9C88-A25C439EA6F8}" dt="2024-06-23T03:50:28.580" v="21"/>
          <ac:picMkLst>
            <pc:docMk/>
            <pc:sldMk cId="1330416305" sldId="280"/>
            <ac:picMk id="5" creationId="{C6C95686-5EF6-A31A-3D2F-21433351B7AB}"/>
          </ac:picMkLst>
        </pc:picChg>
      </pc:sldChg>
      <pc:sldChg chg="addSp delSp modSp mod modTransition">
        <pc:chgData name="Balaji Ravichandran" userId="40099086f92553cd" providerId="LiveId" clId="{11B038E0-38D5-463C-9C88-A25C439EA6F8}" dt="2024-06-23T03:50:28.580" v="21"/>
        <pc:sldMkLst>
          <pc:docMk/>
          <pc:sldMk cId="641952143" sldId="281"/>
        </pc:sldMkLst>
        <pc:picChg chg="add del mod">
          <ac:chgData name="Balaji Ravichandran" userId="40099086f92553cd" providerId="LiveId" clId="{11B038E0-38D5-463C-9C88-A25C439EA6F8}" dt="2024-06-23T03:50:28.580" v="21"/>
          <ac:picMkLst>
            <pc:docMk/>
            <pc:sldMk cId="641952143" sldId="281"/>
            <ac:picMk id="8" creationId="{7C3710C0-FCCB-2EC6-D73D-DA872317BB2E}"/>
          </ac:picMkLst>
        </pc:picChg>
        <pc:picChg chg="add mod">
          <ac:chgData name="Balaji Ravichandran" userId="40099086f92553cd" providerId="LiveId" clId="{11B038E0-38D5-463C-9C88-A25C439EA6F8}" dt="2024-06-23T03:50:28.580" v="21"/>
          <ac:picMkLst>
            <pc:docMk/>
            <pc:sldMk cId="641952143" sldId="281"/>
            <ac:picMk id="9" creationId="{F1214935-FCB0-CCE1-93A3-446DAE163F3D}"/>
          </ac:picMkLst>
        </pc:picChg>
      </pc:sldChg>
      <pc:sldChg chg="modTransition">
        <pc:chgData name="Balaji Ravichandran" userId="40099086f92553cd" providerId="LiveId" clId="{11B038E0-38D5-463C-9C88-A25C439EA6F8}" dt="2024-06-23T03:18:46.133" v="19"/>
        <pc:sldMkLst>
          <pc:docMk/>
          <pc:sldMk cId="44767542" sldId="28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45EFD-0A35-4489-829D-AB222084840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B4FA9-24E6-423B-BF0E-E8E9EB7E26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Long, complex T&amp;Cs in third-party apps</a:t>
          </a:r>
          <a:endParaRPr lang="en-US" sz="2000" dirty="0"/>
        </a:p>
      </dgm:t>
    </dgm:pt>
    <dgm:pt modelId="{0A904D33-9DB8-4F7C-8368-2AF7DD0B4CD3}" type="parTrans" cxnId="{70CC7684-C57A-4311-A9BC-585D01150D18}">
      <dgm:prSet/>
      <dgm:spPr/>
      <dgm:t>
        <a:bodyPr/>
        <a:lstStyle/>
        <a:p>
          <a:endParaRPr lang="en-US"/>
        </a:p>
      </dgm:t>
    </dgm:pt>
    <dgm:pt modelId="{841EE183-D641-481D-B644-DAD5F04140CB}" type="sibTrans" cxnId="{70CC7684-C57A-4311-A9BC-585D01150D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BFA05B-BA6B-415E-BC9A-4BE14B13AC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Users</a:t>
          </a:r>
          <a:r>
            <a:rPr lang="en-US" sz="2000" baseline="0" dirty="0"/>
            <a:t> accept T&amp;Cs without understanding</a:t>
          </a:r>
          <a:endParaRPr lang="en-US" sz="2000" dirty="0"/>
        </a:p>
      </dgm:t>
    </dgm:pt>
    <dgm:pt modelId="{ED834972-2DCF-447D-99B3-79E10F29B2A8}" type="parTrans" cxnId="{89D82C55-8A8A-435F-8FEA-EF0BD5782A64}">
      <dgm:prSet/>
      <dgm:spPr/>
      <dgm:t>
        <a:bodyPr/>
        <a:lstStyle/>
        <a:p>
          <a:endParaRPr lang="en-US"/>
        </a:p>
      </dgm:t>
    </dgm:pt>
    <dgm:pt modelId="{361B2E8C-5E97-4ABB-A2FD-4E37E8B02B01}" type="sibTrans" cxnId="{89D82C55-8A8A-435F-8FEA-EF0BD5782A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F34963-E4B2-4077-BBE5-2A29250ED7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Potential compromise of  user information confidentiality</a:t>
          </a:r>
          <a:r>
            <a:rPr lang="en-US" sz="2000" dirty="0"/>
            <a:t> </a:t>
          </a:r>
        </a:p>
      </dgm:t>
    </dgm:pt>
    <dgm:pt modelId="{00F5779E-61DE-4EB7-802E-0A4FBC920E6D}" type="parTrans" cxnId="{342E6F6F-99D6-4D49-B2EC-486AEC44A28C}">
      <dgm:prSet/>
      <dgm:spPr/>
      <dgm:t>
        <a:bodyPr/>
        <a:lstStyle/>
        <a:p>
          <a:endParaRPr lang="en-US"/>
        </a:p>
      </dgm:t>
    </dgm:pt>
    <dgm:pt modelId="{C18F56ED-3058-41ED-91C5-B075BD05223F}" type="sibTrans" cxnId="{342E6F6F-99D6-4D49-B2EC-486AEC44A28C}">
      <dgm:prSet/>
      <dgm:spPr/>
      <dgm:t>
        <a:bodyPr/>
        <a:lstStyle/>
        <a:p>
          <a:endParaRPr lang="en-US"/>
        </a:p>
      </dgm:t>
    </dgm:pt>
    <dgm:pt modelId="{3A21283A-04CB-4198-B6DE-9D266DFBFA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Difficulty understanding data access and usage</a:t>
          </a:r>
        </a:p>
      </dgm:t>
    </dgm:pt>
    <dgm:pt modelId="{C50CDE47-B6CA-46BC-89FD-4CFF1B0A6A94}" type="sibTrans" cxnId="{9312330A-4E15-4493-9D4C-DAA338DFFF9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E84709-FAF1-4FC1-B386-29A08B6A4FCC}" type="parTrans" cxnId="{9312330A-4E15-4493-9D4C-DAA338DFFF91}">
      <dgm:prSet/>
      <dgm:spPr/>
      <dgm:t>
        <a:bodyPr/>
        <a:lstStyle/>
        <a:p>
          <a:endParaRPr lang="en-US"/>
        </a:p>
      </dgm:t>
    </dgm:pt>
    <dgm:pt modelId="{EF042E5B-58AA-49BF-8D8C-B9891505E78A}" type="pres">
      <dgm:prSet presAssocID="{33B45EFD-0A35-4489-829D-AB2220848403}" presName="root" presStyleCnt="0">
        <dgm:presLayoutVars>
          <dgm:dir/>
          <dgm:resizeHandles val="exact"/>
        </dgm:presLayoutVars>
      </dgm:prSet>
      <dgm:spPr/>
    </dgm:pt>
    <dgm:pt modelId="{D7FAB8D8-0B01-460A-B1D0-56F306E1D435}" type="pres">
      <dgm:prSet presAssocID="{33B45EFD-0A35-4489-829D-AB2220848403}" presName="container" presStyleCnt="0">
        <dgm:presLayoutVars>
          <dgm:dir/>
          <dgm:resizeHandles val="exact"/>
        </dgm:presLayoutVars>
      </dgm:prSet>
      <dgm:spPr/>
    </dgm:pt>
    <dgm:pt modelId="{A4A5D576-5F0F-40B6-98BF-E4434479088C}" type="pres">
      <dgm:prSet presAssocID="{1AFB4FA9-24E6-423B-BF0E-E8E9EB7E26B4}" presName="compNode" presStyleCnt="0"/>
      <dgm:spPr/>
    </dgm:pt>
    <dgm:pt modelId="{9D3E7F1C-993B-4F50-BC1D-B9CF1B114949}" type="pres">
      <dgm:prSet presAssocID="{1AFB4FA9-24E6-423B-BF0E-E8E9EB7E26B4}" presName="iconBgRect" presStyleLbl="bgShp" presStyleIdx="0" presStyleCnt="4"/>
      <dgm:spPr/>
    </dgm:pt>
    <dgm:pt modelId="{A2B05432-A57A-4F4E-AEA2-ADEB61423A3A}" type="pres">
      <dgm:prSet presAssocID="{1AFB4FA9-24E6-423B-BF0E-E8E9EB7E26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BABC218-3157-4880-B6E0-CBCAEB583EC0}" type="pres">
      <dgm:prSet presAssocID="{1AFB4FA9-24E6-423B-BF0E-E8E9EB7E26B4}" presName="spaceRect" presStyleCnt="0"/>
      <dgm:spPr/>
    </dgm:pt>
    <dgm:pt modelId="{0C0ECD9D-20FD-4F0B-94FE-9721796A9BCB}" type="pres">
      <dgm:prSet presAssocID="{1AFB4FA9-24E6-423B-BF0E-E8E9EB7E26B4}" presName="textRect" presStyleLbl="revTx" presStyleIdx="0" presStyleCnt="4">
        <dgm:presLayoutVars>
          <dgm:chMax val="1"/>
          <dgm:chPref val="1"/>
        </dgm:presLayoutVars>
      </dgm:prSet>
      <dgm:spPr/>
    </dgm:pt>
    <dgm:pt modelId="{5F9A44FA-1C86-47B5-A559-62DCF4B323E9}" type="pres">
      <dgm:prSet presAssocID="{841EE183-D641-481D-B644-DAD5F04140CB}" presName="sibTrans" presStyleLbl="sibTrans2D1" presStyleIdx="0" presStyleCnt="0"/>
      <dgm:spPr/>
    </dgm:pt>
    <dgm:pt modelId="{1C41A552-36A7-4715-B276-860D23E12F1D}" type="pres">
      <dgm:prSet presAssocID="{3A21283A-04CB-4198-B6DE-9D266DFBFA26}" presName="compNode" presStyleCnt="0"/>
      <dgm:spPr/>
    </dgm:pt>
    <dgm:pt modelId="{2D87A2EF-762C-49C5-A01A-019341FC2462}" type="pres">
      <dgm:prSet presAssocID="{3A21283A-04CB-4198-B6DE-9D266DFBFA26}" presName="iconBgRect" presStyleLbl="bgShp" presStyleIdx="1" presStyleCnt="4" custLinFactNeighborX="1219" custLinFactNeighborY="1517"/>
      <dgm:spPr/>
    </dgm:pt>
    <dgm:pt modelId="{60D07EA5-3EF9-488F-BD68-3F60E1882DC5}" type="pres">
      <dgm:prSet presAssocID="{3A21283A-04CB-4198-B6DE-9D266DFBFA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outline"/>
        </a:ext>
      </dgm:extLst>
    </dgm:pt>
    <dgm:pt modelId="{F7EE13E8-0BF0-4B62-A671-A9FB68A382BA}" type="pres">
      <dgm:prSet presAssocID="{3A21283A-04CB-4198-B6DE-9D266DFBFA26}" presName="spaceRect" presStyleCnt="0"/>
      <dgm:spPr/>
    </dgm:pt>
    <dgm:pt modelId="{D206E572-0388-4087-98CB-9F381FB29D00}" type="pres">
      <dgm:prSet presAssocID="{3A21283A-04CB-4198-B6DE-9D266DFBFA26}" presName="textRect" presStyleLbl="revTx" presStyleIdx="1" presStyleCnt="4">
        <dgm:presLayoutVars>
          <dgm:chMax val="1"/>
          <dgm:chPref val="1"/>
        </dgm:presLayoutVars>
      </dgm:prSet>
      <dgm:spPr/>
    </dgm:pt>
    <dgm:pt modelId="{361D9875-E5CF-446A-B341-173218B9A074}" type="pres">
      <dgm:prSet presAssocID="{C50CDE47-B6CA-46BC-89FD-4CFF1B0A6A94}" presName="sibTrans" presStyleLbl="sibTrans2D1" presStyleIdx="0" presStyleCnt="0"/>
      <dgm:spPr/>
    </dgm:pt>
    <dgm:pt modelId="{68A65D91-C400-45BB-8EF2-72530B5EC889}" type="pres">
      <dgm:prSet presAssocID="{22BFA05B-BA6B-415E-BC9A-4BE14B13AC91}" presName="compNode" presStyleCnt="0"/>
      <dgm:spPr/>
    </dgm:pt>
    <dgm:pt modelId="{F592F82A-1F20-4097-A6BD-E9D0D518414B}" type="pres">
      <dgm:prSet presAssocID="{22BFA05B-BA6B-415E-BC9A-4BE14B13AC91}" presName="iconBgRect" presStyleLbl="bgShp" presStyleIdx="2" presStyleCnt="4" custLinFactNeighborX="66" custLinFactNeighborY="1839"/>
      <dgm:spPr/>
    </dgm:pt>
    <dgm:pt modelId="{34AEC54B-1B02-4543-89B0-8B1767C154BE}" type="pres">
      <dgm:prSet presAssocID="{22BFA05B-BA6B-415E-BC9A-4BE14B13AC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7CB7533-6DCF-4A97-B0AE-BB003F3C02D0}" type="pres">
      <dgm:prSet presAssocID="{22BFA05B-BA6B-415E-BC9A-4BE14B13AC91}" presName="spaceRect" presStyleCnt="0"/>
      <dgm:spPr/>
    </dgm:pt>
    <dgm:pt modelId="{DB8C6AFE-50FF-45E1-BA03-402D5E4C6E6D}" type="pres">
      <dgm:prSet presAssocID="{22BFA05B-BA6B-415E-BC9A-4BE14B13AC91}" presName="textRect" presStyleLbl="revTx" presStyleIdx="2" presStyleCnt="4">
        <dgm:presLayoutVars>
          <dgm:chMax val="1"/>
          <dgm:chPref val="1"/>
        </dgm:presLayoutVars>
      </dgm:prSet>
      <dgm:spPr/>
    </dgm:pt>
    <dgm:pt modelId="{6D7B5021-7746-4C4A-BB97-4F06E2337E9B}" type="pres">
      <dgm:prSet presAssocID="{361B2E8C-5E97-4ABB-A2FD-4E37E8B02B01}" presName="sibTrans" presStyleLbl="sibTrans2D1" presStyleIdx="0" presStyleCnt="0"/>
      <dgm:spPr/>
    </dgm:pt>
    <dgm:pt modelId="{E1A4C30D-EFB1-4130-9EA1-BB704C838A32}" type="pres">
      <dgm:prSet presAssocID="{3DF34963-E4B2-4077-BBE5-2A29250ED753}" presName="compNode" presStyleCnt="0"/>
      <dgm:spPr/>
    </dgm:pt>
    <dgm:pt modelId="{AA245CAE-7163-4094-A78F-2ADCAA205557}" type="pres">
      <dgm:prSet presAssocID="{3DF34963-E4B2-4077-BBE5-2A29250ED753}" presName="iconBgRect" presStyleLbl="bgShp" presStyleIdx="3" presStyleCnt="4" custLinFactNeighborX="3340" custLinFactNeighborY="706"/>
      <dgm:spPr/>
    </dgm:pt>
    <dgm:pt modelId="{6BC1B93B-ECCF-428B-AD15-F289BFA5E6E9}" type="pres">
      <dgm:prSet presAssocID="{3DF34963-E4B2-4077-BBE5-2A29250ED7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E323A05E-E64F-40C9-9944-CDE452945140}" type="pres">
      <dgm:prSet presAssocID="{3DF34963-E4B2-4077-BBE5-2A29250ED753}" presName="spaceRect" presStyleCnt="0"/>
      <dgm:spPr/>
    </dgm:pt>
    <dgm:pt modelId="{E6BF979A-56F6-47B6-9FC4-7E3DBFBCFE89}" type="pres">
      <dgm:prSet presAssocID="{3DF34963-E4B2-4077-BBE5-2A29250ED7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12330A-4E15-4493-9D4C-DAA338DFFF91}" srcId="{33B45EFD-0A35-4489-829D-AB2220848403}" destId="{3A21283A-04CB-4198-B6DE-9D266DFBFA26}" srcOrd="1" destOrd="0" parTransId="{B5E84709-FAF1-4FC1-B386-29A08B6A4FCC}" sibTransId="{C50CDE47-B6CA-46BC-89FD-4CFF1B0A6A94}"/>
    <dgm:cxn modelId="{3E7B990D-1CC2-49E1-AC3A-C0F68E2C1A77}" type="presOf" srcId="{361B2E8C-5E97-4ABB-A2FD-4E37E8B02B01}" destId="{6D7B5021-7746-4C4A-BB97-4F06E2337E9B}" srcOrd="0" destOrd="0" presId="urn:microsoft.com/office/officeart/2018/2/layout/IconCircleList"/>
    <dgm:cxn modelId="{4C789D0D-7ED1-4683-BCA4-D786AAE27B10}" type="presOf" srcId="{3DF34963-E4B2-4077-BBE5-2A29250ED753}" destId="{E6BF979A-56F6-47B6-9FC4-7E3DBFBCFE89}" srcOrd="0" destOrd="0" presId="urn:microsoft.com/office/officeart/2018/2/layout/IconCircleList"/>
    <dgm:cxn modelId="{90BC431D-7283-4C67-B850-6D940DDAED7C}" type="presOf" srcId="{841EE183-D641-481D-B644-DAD5F04140CB}" destId="{5F9A44FA-1C86-47B5-A559-62DCF4B323E9}" srcOrd="0" destOrd="0" presId="urn:microsoft.com/office/officeart/2018/2/layout/IconCircleList"/>
    <dgm:cxn modelId="{888C4430-C5BC-494C-A8BC-5EF752C3744E}" type="presOf" srcId="{33B45EFD-0A35-4489-829D-AB2220848403}" destId="{EF042E5B-58AA-49BF-8D8C-B9891505E78A}" srcOrd="0" destOrd="0" presId="urn:microsoft.com/office/officeart/2018/2/layout/IconCircleList"/>
    <dgm:cxn modelId="{2A0FED44-DBD8-4C1B-AB25-2B1FE3EF8059}" type="presOf" srcId="{1AFB4FA9-24E6-423B-BF0E-E8E9EB7E26B4}" destId="{0C0ECD9D-20FD-4F0B-94FE-9721796A9BCB}" srcOrd="0" destOrd="0" presId="urn:microsoft.com/office/officeart/2018/2/layout/IconCircleList"/>
    <dgm:cxn modelId="{42EFCB68-FBE9-4802-85D2-E96C70286DA4}" type="presOf" srcId="{C50CDE47-B6CA-46BC-89FD-4CFF1B0A6A94}" destId="{361D9875-E5CF-446A-B341-173218B9A074}" srcOrd="0" destOrd="0" presId="urn:microsoft.com/office/officeart/2018/2/layout/IconCircleList"/>
    <dgm:cxn modelId="{342E6F6F-99D6-4D49-B2EC-486AEC44A28C}" srcId="{33B45EFD-0A35-4489-829D-AB2220848403}" destId="{3DF34963-E4B2-4077-BBE5-2A29250ED753}" srcOrd="3" destOrd="0" parTransId="{00F5779E-61DE-4EB7-802E-0A4FBC920E6D}" sibTransId="{C18F56ED-3058-41ED-91C5-B075BD05223F}"/>
    <dgm:cxn modelId="{89D82C55-8A8A-435F-8FEA-EF0BD5782A64}" srcId="{33B45EFD-0A35-4489-829D-AB2220848403}" destId="{22BFA05B-BA6B-415E-BC9A-4BE14B13AC91}" srcOrd="2" destOrd="0" parTransId="{ED834972-2DCF-447D-99B3-79E10F29B2A8}" sibTransId="{361B2E8C-5E97-4ABB-A2FD-4E37E8B02B01}"/>
    <dgm:cxn modelId="{70CC7684-C57A-4311-A9BC-585D01150D18}" srcId="{33B45EFD-0A35-4489-829D-AB2220848403}" destId="{1AFB4FA9-24E6-423B-BF0E-E8E9EB7E26B4}" srcOrd="0" destOrd="0" parTransId="{0A904D33-9DB8-4F7C-8368-2AF7DD0B4CD3}" sibTransId="{841EE183-D641-481D-B644-DAD5F04140CB}"/>
    <dgm:cxn modelId="{E7EC31A6-CB9A-4028-8155-B8732F07EA0A}" type="presOf" srcId="{22BFA05B-BA6B-415E-BC9A-4BE14B13AC91}" destId="{DB8C6AFE-50FF-45E1-BA03-402D5E4C6E6D}" srcOrd="0" destOrd="0" presId="urn:microsoft.com/office/officeart/2018/2/layout/IconCircleList"/>
    <dgm:cxn modelId="{1D7EB8EC-B6BB-40F6-9B1C-662CD7FDC179}" type="presOf" srcId="{3A21283A-04CB-4198-B6DE-9D266DFBFA26}" destId="{D206E572-0388-4087-98CB-9F381FB29D00}" srcOrd="0" destOrd="0" presId="urn:microsoft.com/office/officeart/2018/2/layout/IconCircleList"/>
    <dgm:cxn modelId="{F191A4C5-01D6-41EB-B09E-082735C333F0}" type="presParOf" srcId="{EF042E5B-58AA-49BF-8D8C-B9891505E78A}" destId="{D7FAB8D8-0B01-460A-B1D0-56F306E1D435}" srcOrd="0" destOrd="0" presId="urn:microsoft.com/office/officeart/2018/2/layout/IconCircleList"/>
    <dgm:cxn modelId="{EC170ADA-D6A9-4F9F-BD07-BB8451C74FA9}" type="presParOf" srcId="{D7FAB8D8-0B01-460A-B1D0-56F306E1D435}" destId="{A4A5D576-5F0F-40B6-98BF-E4434479088C}" srcOrd="0" destOrd="0" presId="urn:microsoft.com/office/officeart/2018/2/layout/IconCircleList"/>
    <dgm:cxn modelId="{A9052FFB-7EC4-4E17-B909-64A5C4B6E3DF}" type="presParOf" srcId="{A4A5D576-5F0F-40B6-98BF-E4434479088C}" destId="{9D3E7F1C-993B-4F50-BC1D-B9CF1B114949}" srcOrd="0" destOrd="0" presId="urn:microsoft.com/office/officeart/2018/2/layout/IconCircleList"/>
    <dgm:cxn modelId="{197B0B62-EB69-416B-9BB8-12D11A0F92B0}" type="presParOf" srcId="{A4A5D576-5F0F-40B6-98BF-E4434479088C}" destId="{A2B05432-A57A-4F4E-AEA2-ADEB61423A3A}" srcOrd="1" destOrd="0" presId="urn:microsoft.com/office/officeart/2018/2/layout/IconCircleList"/>
    <dgm:cxn modelId="{4C53DF35-BE0C-4C83-AA05-DDF9E65F48FD}" type="presParOf" srcId="{A4A5D576-5F0F-40B6-98BF-E4434479088C}" destId="{6BABC218-3157-4880-B6E0-CBCAEB583EC0}" srcOrd="2" destOrd="0" presId="urn:microsoft.com/office/officeart/2018/2/layout/IconCircleList"/>
    <dgm:cxn modelId="{A13AD979-7F2B-4FA5-BBE5-C127F6011914}" type="presParOf" srcId="{A4A5D576-5F0F-40B6-98BF-E4434479088C}" destId="{0C0ECD9D-20FD-4F0B-94FE-9721796A9BCB}" srcOrd="3" destOrd="0" presId="urn:microsoft.com/office/officeart/2018/2/layout/IconCircleList"/>
    <dgm:cxn modelId="{255A7DE8-D332-4853-8B31-A83349A64C53}" type="presParOf" srcId="{D7FAB8D8-0B01-460A-B1D0-56F306E1D435}" destId="{5F9A44FA-1C86-47B5-A559-62DCF4B323E9}" srcOrd="1" destOrd="0" presId="urn:microsoft.com/office/officeart/2018/2/layout/IconCircleList"/>
    <dgm:cxn modelId="{D6E575C6-5263-4112-AEAD-F1E755C58E43}" type="presParOf" srcId="{D7FAB8D8-0B01-460A-B1D0-56F306E1D435}" destId="{1C41A552-36A7-4715-B276-860D23E12F1D}" srcOrd="2" destOrd="0" presId="urn:microsoft.com/office/officeart/2018/2/layout/IconCircleList"/>
    <dgm:cxn modelId="{68EC7A76-A009-4077-A18C-F49FBD82110E}" type="presParOf" srcId="{1C41A552-36A7-4715-B276-860D23E12F1D}" destId="{2D87A2EF-762C-49C5-A01A-019341FC2462}" srcOrd="0" destOrd="0" presId="urn:microsoft.com/office/officeart/2018/2/layout/IconCircleList"/>
    <dgm:cxn modelId="{234F25A0-E42F-4FB3-8D08-8B1D67C6E663}" type="presParOf" srcId="{1C41A552-36A7-4715-B276-860D23E12F1D}" destId="{60D07EA5-3EF9-488F-BD68-3F60E1882DC5}" srcOrd="1" destOrd="0" presId="urn:microsoft.com/office/officeart/2018/2/layout/IconCircleList"/>
    <dgm:cxn modelId="{33ECCF84-E9A8-4C2C-AD0F-80DA6467F7CD}" type="presParOf" srcId="{1C41A552-36A7-4715-B276-860D23E12F1D}" destId="{F7EE13E8-0BF0-4B62-A671-A9FB68A382BA}" srcOrd="2" destOrd="0" presId="urn:microsoft.com/office/officeart/2018/2/layout/IconCircleList"/>
    <dgm:cxn modelId="{BBD42542-E3AD-492E-BC5E-88E36542AF46}" type="presParOf" srcId="{1C41A552-36A7-4715-B276-860D23E12F1D}" destId="{D206E572-0388-4087-98CB-9F381FB29D00}" srcOrd="3" destOrd="0" presId="urn:microsoft.com/office/officeart/2018/2/layout/IconCircleList"/>
    <dgm:cxn modelId="{7B9134C3-4FBA-4036-9B04-C80AE873F87E}" type="presParOf" srcId="{D7FAB8D8-0B01-460A-B1D0-56F306E1D435}" destId="{361D9875-E5CF-446A-B341-173218B9A074}" srcOrd="3" destOrd="0" presId="urn:microsoft.com/office/officeart/2018/2/layout/IconCircleList"/>
    <dgm:cxn modelId="{E1725F19-631C-4C7E-AF08-96391CE8F15F}" type="presParOf" srcId="{D7FAB8D8-0B01-460A-B1D0-56F306E1D435}" destId="{68A65D91-C400-45BB-8EF2-72530B5EC889}" srcOrd="4" destOrd="0" presId="urn:microsoft.com/office/officeart/2018/2/layout/IconCircleList"/>
    <dgm:cxn modelId="{FFC9B6A6-3769-4EA5-8378-E8B9C6AD2FDB}" type="presParOf" srcId="{68A65D91-C400-45BB-8EF2-72530B5EC889}" destId="{F592F82A-1F20-4097-A6BD-E9D0D518414B}" srcOrd="0" destOrd="0" presId="urn:microsoft.com/office/officeart/2018/2/layout/IconCircleList"/>
    <dgm:cxn modelId="{7A8DC94D-95FC-4E05-9F9B-7EF903A8C5AB}" type="presParOf" srcId="{68A65D91-C400-45BB-8EF2-72530B5EC889}" destId="{34AEC54B-1B02-4543-89B0-8B1767C154BE}" srcOrd="1" destOrd="0" presId="urn:microsoft.com/office/officeart/2018/2/layout/IconCircleList"/>
    <dgm:cxn modelId="{8BE9875E-70F9-4461-80CF-46658EAA7A2E}" type="presParOf" srcId="{68A65D91-C400-45BB-8EF2-72530B5EC889}" destId="{17CB7533-6DCF-4A97-B0AE-BB003F3C02D0}" srcOrd="2" destOrd="0" presId="urn:microsoft.com/office/officeart/2018/2/layout/IconCircleList"/>
    <dgm:cxn modelId="{35D48DE9-5A2F-4B69-9B6D-A84CD6C5A519}" type="presParOf" srcId="{68A65D91-C400-45BB-8EF2-72530B5EC889}" destId="{DB8C6AFE-50FF-45E1-BA03-402D5E4C6E6D}" srcOrd="3" destOrd="0" presId="urn:microsoft.com/office/officeart/2018/2/layout/IconCircleList"/>
    <dgm:cxn modelId="{57B973EB-00A5-4EAB-B31E-D2A1BF6223C5}" type="presParOf" srcId="{D7FAB8D8-0B01-460A-B1D0-56F306E1D435}" destId="{6D7B5021-7746-4C4A-BB97-4F06E2337E9B}" srcOrd="5" destOrd="0" presId="urn:microsoft.com/office/officeart/2018/2/layout/IconCircleList"/>
    <dgm:cxn modelId="{E8C480F2-A0D3-4F2E-953A-3EDC3A18A395}" type="presParOf" srcId="{D7FAB8D8-0B01-460A-B1D0-56F306E1D435}" destId="{E1A4C30D-EFB1-4130-9EA1-BB704C838A32}" srcOrd="6" destOrd="0" presId="urn:microsoft.com/office/officeart/2018/2/layout/IconCircleList"/>
    <dgm:cxn modelId="{6BC42FBB-D0CC-44D3-AD43-4E7A741B1DC7}" type="presParOf" srcId="{E1A4C30D-EFB1-4130-9EA1-BB704C838A32}" destId="{AA245CAE-7163-4094-A78F-2ADCAA205557}" srcOrd="0" destOrd="0" presId="urn:microsoft.com/office/officeart/2018/2/layout/IconCircleList"/>
    <dgm:cxn modelId="{F82F37A5-41F9-4A75-8FBD-D4AC4D07BEF4}" type="presParOf" srcId="{E1A4C30D-EFB1-4130-9EA1-BB704C838A32}" destId="{6BC1B93B-ECCF-428B-AD15-F289BFA5E6E9}" srcOrd="1" destOrd="0" presId="urn:microsoft.com/office/officeart/2018/2/layout/IconCircleList"/>
    <dgm:cxn modelId="{416FB54B-5EAD-4060-B309-5D0D315F98D1}" type="presParOf" srcId="{E1A4C30D-EFB1-4130-9EA1-BB704C838A32}" destId="{E323A05E-E64F-40C9-9944-CDE452945140}" srcOrd="2" destOrd="0" presId="urn:microsoft.com/office/officeart/2018/2/layout/IconCircleList"/>
    <dgm:cxn modelId="{B7FFA343-E169-4E3A-9528-267F92B3C7B0}" type="presParOf" srcId="{E1A4C30D-EFB1-4130-9EA1-BB704C838A32}" destId="{E6BF979A-56F6-47B6-9FC4-7E3DBFBCFE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Mobile</a:t>
          </a:r>
          <a:r>
            <a:rPr lang="en-US" baseline="0" dirty="0"/>
            <a:t> Application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Key Point Summaries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    This app would provide key point clear summaries of key points within app T&amp;Cs</a:t>
          </a:r>
          <a:r>
            <a:rPr lang="en-US" sz="1500" dirty="0"/>
            <a:t>.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Crisp Understanding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pPr>
            <a:buFontTx/>
            <a:buNone/>
          </a:pPr>
          <a:r>
            <a:rPr lang="en-US" dirty="0"/>
            <a:t>  Users would gain a crisp understanding of the data an application seeks to collect, empowering them to make informed decisions before sign in .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 dirty="0"/>
            <a:t>   To combat unclear T&amp;Cs, we propose mobile app, that simplifies complex legal jargon.</a:t>
          </a:r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E7F1C-993B-4F50-BC1D-B9CF1B114949}">
      <dsp:nvSpPr>
        <dsp:cNvPr id="0" name=""/>
        <dsp:cNvSpPr/>
      </dsp:nvSpPr>
      <dsp:spPr>
        <a:xfrm>
          <a:off x="289845" y="502354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05432-A57A-4F4E-AEA2-ADEB61423A3A}">
      <dsp:nvSpPr>
        <dsp:cNvPr id="0" name=""/>
        <dsp:cNvSpPr/>
      </dsp:nvSpPr>
      <dsp:spPr>
        <a:xfrm>
          <a:off x="578788" y="791297"/>
          <a:ext cx="798033" cy="798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ECD9D-20FD-4F0B-94FE-9721796A9BCB}">
      <dsp:nvSpPr>
        <dsp:cNvPr id="0" name=""/>
        <dsp:cNvSpPr/>
      </dsp:nvSpPr>
      <dsp:spPr>
        <a:xfrm>
          <a:off x="1960605" y="502354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Long, complex T&amp;Cs in third-party apps</a:t>
          </a:r>
          <a:endParaRPr lang="en-US" sz="2000" kern="1200" dirty="0"/>
        </a:p>
      </dsp:txBody>
      <dsp:txXfrm>
        <a:off x="1960605" y="502354"/>
        <a:ext cx="3243239" cy="1375920"/>
      </dsp:txXfrm>
    </dsp:sp>
    <dsp:sp modelId="{2D87A2EF-762C-49C5-A01A-019341FC2462}">
      <dsp:nvSpPr>
        <dsp:cNvPr id="0" name=""/>
        <dsp:cNvSpPr/>
      </dsp:nvSpPr>
      <dsp:spPr>
        <a:xfrm>
          <a:off x="5785727" y="523227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07EA5-3EF9-488F-BD68-3F60E1882DC5}">
      <dsp:nvSpPr>
        <dsp:cNvPr id="0" name=""/>
        <dsp:cNvSpPr/>
      </dsp:nvSpPr>
      <dsp:spPr>
        <a:xfrm>
          <a:off x="6057898" y="791297"/>
          <a:ext cx="798033" cy="798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6E572-0388-4087-98CB-9F381FB29D00}">
      <dsp:nvSpPr>
        <dsp:cNvPr id="0" name=""/>
        <dsp:cNvSpPr/>
      </dsp:nvSpPr>
      <dsp:spPr>
        <a:xfrm>
          <a:off x="7439715" y="502354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Difficulty understanding data access and usage</a:t>
          </a:r>
        </a:p>
      </dsp:txBody>
      <dsp:txXfrm>
        <a:off x="7439715" y="502354"/>
        <a:ext cx="3243239" cy="1375920"/>
      </dsp:txXfrm>
    </dsp:sp>
    <dsp:sp modelId="{F592F82A-1F20-4097-A6BD-E9D0D518414B}">
      <dsp:nvSpPr>
        <dsp:cNvPr id="0" name=""/>
        <dsp:cNvSpPr/>
      </dsp:nvSpPr>
      <dsp:spPr>
        <a:xfrm>
          <a:off x="290753" y="2672991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EC54B-1B02-4543-89B0-8B1767C154BE}">
      <dsp:nvSpPr>
        <dsp:cNvPr id="0" name=""/>
        <dsp:cNvSpPr/>
      </dsp:nvSpPr>
      <dsp:spPr>
        <a:xfrm>
          <a:off x="578788" y="2936631"/>
          <a:ext cx="798033" cy="798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C6AFE-50FF-45E1-BA03-402D5E4C6E6D}">
      <dsp:nvSpPr>
        <dsp:cNvPr id="0" name=""/>
        <dsp:cNvSpPr/>
      </dsp:nvSpPr>
      <dsp:spPr>
        <a:xfrm>
          <a:off x="1960605" y="2647688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Users</a:t>
          </a:r>
          <a:r>
            <a:rPr lang="en-US" sz="2000" kern="1200" baseline="0" dirty="0"/>
            <a:t> accept T&amp;Cs without understanding</a:t>
          </a:r>
          <a:endParaRPr lang="en-US" sz="2000" kern="1200" dirty="0"/>
        </a:p>
      </dsp:txBody>
      <dsp:txXfrm>
        <a:off x="1960605" y="2647688"/>
        <a:ext cx="3243239" cy="1375920"/>
      </dsp:txXfrm>
    </dsp:sp>
    <dsp:sp modelId="{AA245CAE-7163-4094-A78F-2ADCAA205557}">
      <dsp:nvSpPr>
        <dsp:cNvPr id="0" name=""/>
        <dsp:cNvSpPr/>
      </dsp:nvSpPr>
      <dsp:spPr>
        <a:xfrm>
          <a:off x="5814910" y="2657402"/>
          <a:ext cx="1375920" cy="13759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1B93B-ECCF-428B-AD15-F289BFA5E6E9}">
      <dsp:nvSpPr>
        <dsp:cNvPr id="0" name=""/>
        <dsp:cNvSpPr/>
      </dsp:nvSpPr>
      <dsp:spPr>
        <a:xfrm>
          <a:off x="6057898" y="2936631"/>
          <a:ext cx="798033" cy="798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F979A-56F6-47B6-9FC4-7E3DBFBCFE89}">
      <dsp:nvSpPr>
        <dsp:cNvPr id="0" name=""/>
        <dsp:cNvSpPr/>
      </dsp:nvSpPr>
      <dsp:spPr>
        <a:xfrm>
          <a:off x="7439715" y="2647688"/>
          <a:ext cx="3243239" cy="137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Potential compromise of  user information confidentiality</a:t>
          </a:r>
          <a:r>
            <a:rPr lang="en-US" sz="2000" kern="1200" dirty="0"/>
            <a:t> </a:t>
          </a:r>
        </a:p>
      </dsp:txBody>
      <dsp:txXfrm>
        <a:off x="7439715" y="2647688"/>
        <a:ext cx="3243239" cy="1375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   To combat unclear T&amp;Cs, we propose mobile app, that simplifies complex legal jargon.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Mobile</a:t>
          </a:r>
          <a:r>
            <a:rPr lang="en-US" sz="2600" kern="1200" baseline="0" dirty="0"/>
            <a:t> Application</a:t>
          </a:r>
          <a:endParaRPr lang="en-US" sz="2600" kern="1200" dirty="0"/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    This app would provide key point clear summaries of key points within app T&amp;Cs</a:t>
          </a:r>
          <a:r>
            <a:rPr lang="en-US" sz="1500" kern="1200" dirty="0"/>
            <a:t>.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Key Point Summaries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  Users would gain a crisp understanding of the data an application seeks to collect, empowering them to make informed decisions before sign in .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Crisp Understanding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F3FD-6D6A-4FA8-A62D-E11CCD99428E}" type="datetimeFigureOut">
              <a:rPr lang="en-IN" smtClean="0"/>
              <a:t>03-11-2024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6EECC-6ADD-484F-BC59-6A672E8C2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64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         https://news.ethicaltechproject.com/p/transparency-in-the-ai-era-a-demand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6EECC-6ADD-484F-BC59-6A672E8C216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01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6EECC-6ADD-484F-BC59-6A672E8C216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82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1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4" y="976218"/>
            <a:ext cx="11579225" cy="3341488"/>
          </a:xfrm>
        </p:spPr>
        <p:txBody>
          <a:bodyPr>
            <a:normAutofit fontScale="90000"/>
          </a:bodyPr>
          <a:lstStyle/>
          <a:p>
            <a:r>
              <a:rPr lang="en-IN" dirty="0"/>
              <a:t>Digital Trust </a:t>
            </a:r>
            <a:r>
              <a:rPr lang="en-IN" dirty="0" err="1"/>
              <a:t>Unlocker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Simplifying Terms and Conditions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7862" y="4593936"/>
            <a:ext cx="6400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sz="2000" dirty="0">
                <a:latin typeface="+mj-lt"/>
              </a:rPr>
            </a:br>
            <a:r>
              <a:rPr sz="2000" dirty="0">
                <a:latin typeface="+mj-lt"/>
              </a:rPr>
              <a:t>Saranya Manikandan</a:t>
            </a:r>
            <a:endParaRPr lang="en-US" sz="2000" dirty="0">
              <a:latin typeface="+mj-lt"/>
            </a:endParaRPr>
          </a:p>
          <a:p>
            <a:pPr algn="ctr"/>
            <a:r>
              <a:rPr lang="en-IN" sz="2000" dirty="0">
                <a:latin typeface="+mj-lt"/>
              </a:rPr>
              <a:t>Master’s Student </a:t>
            </a:r>
            <a:endParaRPr lang="en-US" sz="2000" dirty="0">
              <a:latin typeface="+mj-lt"/>
            </a:endParaRPr>
          </a:p>
          <a:p>
            <a:pPr algn="ctr"/>
            <a:r>
              <a:rPr sz="2000" dirty="0">
                <a:latin typeface="+mj-lt"/>
              </a:rPr>
              <a:t>Dept. of Software Engineering</a:t>
            </a:r>
            <a:endParaRPr lang="en-US" sz="2000" dirty="0">
              <a:latin typeface="+mj-lt"/>
            </a:endParaRPr>
          </a:p>
          <a:p>
            <a:pPr algn="ctr"/>
            <a:r>
              <a:rPr sz="2000" dirty="0">
                <a:latin typeface="+mj-lt"/>
              </a:rPr>
              <a:t>Jeonbuk National University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6572CB-8535-6090-9C5A-E9E5A107D4C2}"/>
              </a:ext>
            </a:extLst>
          </p:cNvPr>
          <p:cNvGrpSpPr/>
          <p:nvPr/>
        </p:nvGrpSpPr>
        <p:grpSpPr>
          <a:xfrm>
            <a:off x="5567362" y="1991112"/>
            <a:ext cx="1670050" cy="1437888"/>
            <a:chOff x="6899770" y="1264680"/>
            <a:chExt cx="1670050" cy="14378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029D2A-C261-2A77-82C6-7A3C5C9A5C13}"/>
                </a:ext>
              </a:extLst>
            </p:cNvPr>
            <p:cNvGrpSpPr/>
            <p:nvPr/>
          </p:nvGrpSpPr>
          <p:grpSpPr>
            <a:xfrm>
              <a:off x="6899770" y="1264680"/>
              <a:ext cx="1670050" cy="1437888"/>
              <a:chOff x="5260975" y="1217492"/>
              <a:chExt cx="1670050" cy="14378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B86B73-D093-8CBB-9706-B55E35628FB0}"/>
                  </a:ext>
                </a:extLst>
              </p:cNvPr>
              <p:cNvSpPr/>
              <p:nvPr/>
            </p:nvSpPr>
            <p:spPr>
              <a:xfrm>
                <a:off x="5260975" y="1217492"/>
                <a:ext cx="1670050" cy="1428750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455153-F50A-1EC6-2339-C07B8814D0DD}"/>
                  </a:ext>
                </a:extLst>
              </p:cNvPr>
              <p:cNvSpPr txBox="1"/>
              <p:nvPr/>
            </p:nvSpPr>
            <p:spPr>
              <a:xfrm>
                <a:off x="5384800" y="2009049"/>
                <a:ext cx="142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Digital Trust Unlocker</a:t>
                </a:r>
                <a:endParaRPr lang="en-IN" dirty="0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CC1547-198B-F16C-5D8E-DA9C35B43363}"/>
                </a:ext>
              </a:extLst>
            </p:cNvPr>
            <p:cNvSpPr/>
            <p:nvPr/>
          </p:nvSpPr>
          <p:spPr>
            <a:xfrm>
              <a:off x="7468095" y="1298126"/>
              <a:ext cx="533400" cy="757408"/>
            </a:xfrm>
            <a:custGeom>
              <a:avLst/>
              <a:gdLst>
                <a:gd name="connsiteX0" fmla="*/ 0 w 533400"/>
                <a:gd name="connsiteY0" fmla="*/ 376304 h 757408"/>
                <a:gd name="connsiteX1" fmla="*/ 0 w 533400"/>
                <a:gd name="connsiteY1" fmla="*/ 738359 h 757408"/>
                <a:gd name="connsiteX2" fmla="*/ 266700 w 533400"/>
                <a:gd name="connsiteY2" fmla="*/ 757409 h 757408"/>
                <a:gd name="connsiteX3" fmla="*/ 533400 w 533400"/>
                <a:gd name="connsiteY3" fmla="*/ 738359 h 757408"/>
                <a:gd name="connsiteX4" fmla="*/ 533400 w 533400"/>
                <a:gd name="connsiteY4" fmla="*/ 376304 h 757408"/>
                <a:gd name="connsiteX5" fmla="*/ 466725 w 533400"/>
                <a:gd name="connsiteY5" fmla="*/ 371542 h 757408"/>
                <a:gd name="connsiteX6" fmla="*/ 409575 w 533400"/>
                <a:gd name="connsiteY6" fmla="*/ 367732 h 757408"/>
                <a:gd name="connsiteX7" fmla="*/ 266700 w 533400"/>
                <a:gd name="connsiteY7" fmla="*/ 357254 h 757408"/>
                <a:gd name="connsiteX8" fmla="*/ 133350 w 533400"/>
                <a:gd name="connsiteY8" fmla="*/ 367036 h 757408"/>
                <a:gd name="connsiteX9" fmla="*/ 133350 w 533400"/>
                <a:gd name="connsiteY9" fmla="*/ 200035 h 757408"/>
                <a:gd name="connsiteX10" fmla="*/ 266700 w 533400"/>
                <a:gd name="connsiteY10" fmla="*/ 66685 h 757408"/>
                <a:gd name="connsiteX11" fmla="*/ 400050 w 533400"/>
                <a:gd name="connsiteY11" fmla="*/ 200035 h 757408"/>
                <a:gd name="connsiteX12" fmla="*/ 400050 w 533400"/>
                <a:gd name="connsiteY12" fmla="*/ 266652 h 757408"/>
                <a:gd name="connsiteX13" fmla="*/ 466725 w 533400"/>
                <a:gd name="connsiteY13" fmla="*/ 266652 h 757408"/>
                <a:gd name="connsiteX14" fmla="*/ 467001 w 533400"/>
                <a:gd name="connsiteY14" fmla="*/ 200273 h 757408"/>
                <a:gd name="connsiteX15" fmla="*/ 266729 w 533400"/>
                <a:gd name="connsiteY15" fmla="*/ 0 h 757408"/>
                <a:gd name="connsiteX16" fmla="*/ 66456 w 533400"/>
                <a:gd name="connsiteY16" fmla="*/ 200273 h 757408"/>
                <a:gd name="connsiteX17" fmla="*/ 66456 w 533400"/>
                <a:gd name="connsiteY17" fmla="*/ 371561 h 757408"/>
                <a:gd name="connsiteX18" fmla="*/ 85496 w 533400"/>
                <a:gd name="connsiteY18" fmla="*/ 200273 h 757408"/>
                <a:gd name="connsiteX19" fmla="*/ 266719 w 533400"/>
                <a:gd name="connsiteY19" fmla="*/ 19050 h 757408"/>
                <a:gd name="connsiteX20" fmla="*/ 447942 w 533400"/>
                <a:gd name="connsiteY20" fmla="*/ 200273 h 757408"/>
                <a:gd name="connsiteX21" fmla="*/ 447675 w 533400"/>
                <a:gd name="connsiteY21" fmla="*/ 247602 h 757408"/>
                <a:gd name="connsiteX22" fmla="*/ 419100 w 533400"/>
                <a:gd name="connsiteY22" fmla="*/ 247602 h 757408"/>
                <a:gd name="connsiteX23" fmla="*/ 419100 w 533400"/>
                <a:gd name="connsiteY23" fmla="*/ 200035 h 757408"/>
                <a:gd name="connsiteX24" fmla="*/ 266700 w 533400"/>
                <a:gd name="connsiteY24" fmla="*/ 47635 h 757408"/>
                <a:gd name="connsiteX25" fmla="*/ 114300 w 533400"/>
                <a:gd name="connsiteY25" fmla="*/ 200035 h 757408"/>
                <a:gd name="connsiteX26" fmla="*/ 114300 w 533400"/>
                <a:gd name="connsiteY26" fmla="*/ 368370 h 757408"/>
                <a:gd name="connsiteX27" fmla="*/ 85487 w 533400"/>
                <a:gd name="connsiteY27" fmla="*/ 370275 h 757408"/>
                <a:gd name="connsiteX28" fmla="*/ 125225 w 533400"/>
                <a:gd name="connsiteY28" fmla="*/ 386734 h 757408"/>
                <a:gd name="connsiteX29" fmla="*/ 266700 w 533400"/>
                <a:gd name="connsiteY29" fmla="*/ 376352 h 757408"/>
                <a:gd name="connsiteX30" fmla="*/ 408308 w 533400"/>
                <a:gd name="connsiteY30" fmla="*/ 386744 h 757408"/>
                <a:gd name="connsiteX31" fmla="*/ 465372 w 533400"/>
                <a:gd name="connsiteY31" fmla="*/ 390554 h 757408"/>
                <a:gd name="connsiteX32" fmla="*/ 514350 w 533400"/>
                <a:gd name="connsiteY32" fmla="*/ 394049 h 757408"/>
                <a:gd name="connsiteX33" fmla="*/ 514350 w 533400"/>
                <a:gd name="connsiteY33" fmla="*/ 720623 h 757408"/>
                <a:gd name="connsiteX34" fmla="*/ 266700 w 533400"/>
                <a:gd name="connsiteY34" fmla="*/ 738321 h 757408"/>
                <a:gd name="connsiteX35" fmla="*/ 19050 w 533400"/>
                <a:gd name="connsiteY35" fmla="*/ 720623 h 757408"/>
                <a:gd name="connsiteX36" fmla="*/ 19050 w 533400"/>
                <a:gd name="connsiteY36" fmla="*/ 394049 h 757408"/>
                <a:gd name="connsiteX37" fmla="*/ 67951 w 533400"/>
                <a:gd name="connsiteY37" fmla="*/ 390554 h 75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757408">
                  <a:moveTo>
                    <a:pt x="0" y="376304"/>
                  </a:moveTo>
                  <a:lnTo>
                    <a:pt x="0" y="738359"/>
                  </a:lnTo>
                  <a:lnTo>
                    <a:pt x="266700" y="757409"/>
                  </a:lnTo>
                  <a:lnTo>
                    <a:pt x="533400" y="738359"/>
                  </a:lnTo>
                  <a:lnTo>
                    <a:pt x="533400" y="376304"/>
                  </a:lnTo>
                  <a:lnTo>
                    <a:pt x="466725" y="371542"/>
                  </a:lnTo>
                  <a:lnTo>
                    <a:pt x="409575" y="367732"/>
                  </a:lnTo>
                  <a:lnTo>
                    <a:pt x="266700" y="357254"/>
                  </a:lnTo>
                  <a:lnTo>
                    <a:pt x="133350" y="367036"/>
                  </a:lnTo>
                  <a:lnTo>
                    <a:pt x="133350" y="200035"/>
                  </a:lnTo>
                  <a:cubicBezTo>
                    <a:pt x="133350" y="126387"/>
                    <a:pt x="193053" y="66685"/>
                    <a:pt x="266700" y="66685"/>
                  </a:cubicBezTo>
                  <a:cubicBezTo>
                    <a:pt x="340347" y="66685"/>
                    <a:pt x="400050" y="126387"/>
                    <a:pt x="400050" y="200035"/>
                  </a:cubicBezTo>
                  <a:lnTo>
                    <a:pt x="400050" y="266652"/>
                  </a:lnTo>
                  <a:lnTo>
                    <a:pt x="466725" y="266652"/>
                  </a:lnTo>
                  <a:lnTo>
                    <a:pt x="467001" y="200273"/>
                  </a:lnTo>
                  <a:cubicBezTo>
                    <a:pt x="467001" y="89665"/>
                    <a:pt x="377336" y="0"/>
                    <a:pt x="266729" y="0"/>
                  </a:cubicBezTo>
                  <a:cubicBezTo>
                    <a:pt x="156121" y="0"/>
                    <a:pt x="66456" y="89665"/>
                    <a:pt x="66456" y="200273"/>
                  </a:cubicBezTo>
                  <a:lnTo>
                    <a:pt x="66456" y="371561"/>
                  </a:lnTo>
                  <a:close/>
                  <a:moveTo>
                    <a:pt x="85496" y="200273"/>
                  </a:moveTo>
                  <a:cubicBezTo>
                    <a:pt x="85496" y="100186"/>
                    <a:pt x="166632" y="19050"/>
                    <a:pt x="266719" y="19050"/>
                  </a:cubicBezTo>
                  <a:cubicBezTo>
                    <a:pt x="366806" y="19050"/>
                    <a:pt x="447942" y="100186"/>
                    <a:pt x="447942" y="200273"/>
                  </a:cubicBezTo>
                  <a:lnTo>
                    <a:pt x="447675" y="247602"/>
                  </a:lnTo>
                  <a:lnTo>
                    <a:pt x="419100" y="247602"/>
                  </a:lnTo>
                  <a:lnTo>
                    <a:pt x="419100" y="200035"/>
                  </a:lnTo>
                  <a:cubicBezTo>
                    <a:pt x="419100" y="115866"/>
                    <a:pt x="350869" y="47635"/>
                    <a:pt x="266700" y="47635"/>
                  </a:cubicBezTo>
                  <a:cubicBezTo>
                    <a:pt x="182531" y="47635"/>
                    <a:pt x="114300" y="115866"/>
                    <a:pt x="114300" y="200035"/>
                  </a:cubicBezTo>
                  <a:lnTo>
                    <a:pt x="114300" y="368370"/>
                  </a:lnTo>
                  <a:lnTo>
                    <a:pt x="85487" y="370275"/>
                  </a:lnTo>
                  <a:close/>
                  <a:moveTo>
                    <a:pt x="125225" y="386734"/>
                  </a:moveTo>
                  <a:lnTo>
                    <a:pt x="266700" y="376352"/>
                  </a:lnTo>
                  <a:lnTo>
                    <a:pt x="408308" y="386744"/>
                  </a:lnTo>
                  <a:lnTo>
                    <a:pt x="465372" y="390554"/>
                  </a:lnTo>
                  <a:lnTo>
                    <a:pt x="514350" y="394049"/>
                  </a:lnTo>
                  <a:lnTo>
                    <a:pt x="514350" y="720623"/>
                  </a:lnTo>
                  <a:lnTo>
                    <a:pt x="266700" y="738321"/>
                  </a:lnTo>
                  <a:lnTo>
                    <a:pt x="19050" y="720623"/>
                  </a:lnTo>
                  <a:lnTo>
                    <a:pt x="19050" y="394049"/>
                  </a:lnTo>
                  <a:lnTo>
                    <a:pt x="67951" y="3905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8B9B27-9D20-1C7E-5A3F-4126E3E97B63}"/>
              </a:ext>
            </a:extLst>
          </p:cNvPr>
          <p:cNvSpPr txBox="1"/>
          <p:nvPr/>
        </p:nvSpPr>
        <p:spPr>
          <a:xfrm rot="10800000">
            <a:off x="523875" y="199983"/>
            <a:ext cx="677108" cy="645803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vert="eaVert" wrap="square" rtlCol="0">
            <a:spAutoFit/>
          </a:bodyPr>
          <a:lstStyle/>
          <a:p>
            <a:r>
              <a:rPr lang="en-IN" sz="3200" dirty="0">
                <a:latin typeface="+mj-lt"/>
              </a:rPr>
              <a:t>Protecting Privacy with Transparency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7"/>
    </mc:Choice>
    <mc:Fallback xmlns="">
      <p:transition spd="slow" advTm="259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E58C-9B8F-56F4-2F6D-B3814571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Launching and Scaling 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6F59-12DB-74B9-905F-7CCE08AA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64" y="1417638"/>
            <a:ext cx="109728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Target Audience : Android users, privacy-conscious individuals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u="sng" dirty="0"/>
              <a:t>Freemium Model for entry </a:t>
            </a:r>
            <a:r>
              <a:rPr lang="en-IN" dirty="0"/>
              <a:t> Basic features free, advanced features paid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u="sng" dirty="0"/>
              <a:t>Marketing Strategy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Social Media Marketing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content marketing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Influencer partnership.</a:t>
            </a:r>
          </a:p>
        </p:txBody>
      </p:sp>
    </p:spTree>
    <p:extLst>
      <p:ext uri="{BB962C8B-B14F-4D97-AF65-F5344CB8AC3E}">
        <p14:creationId xmlns:p14="http://schemas.microsoft.com/office/powerpoint/2010/main" val="713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70"/>
    </mc:Choice>
    <mc:Fallback xmlns="">
      <p:transition spd="slow" advTm="572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B07E-F0E8-21AB-7088-823866FA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</a:t>
            </a:r>
            <a:endParaRPr lang="en-IN" dirty="0"/>
          </a:p>
        </p:txBody>
      </p:sp>
      <p:pic>
        <p:nvPicPr>
          <p:cNvPr id="3" name="圖形 44" descr="User">
            <a:extLst>
              <a:ext uri="{FF2B5EF4-FFF2-40B4-BE49-F238E27FC236}">
                <a16:creationId xmlns:a16="http://schemas.microsoft.com/office/drawing/2014/main" id="{5F38A4F1-2EB7-E7A0-4DC4-3D9EAEBA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255" y="1548556"/>
            <a:ext cx="1415745" cy="119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2B985-4D3E-8A76-CE5E-C81769C07448}"/>
              </a:ext>
            </a:extLst>
          </p:cNvPr>
          <p:cNvSpPr txBox="1"/>
          <p:nvPr/>
        </p:nvSpPr>
        <p:spPr>
          <a:xfrm>
            <a:off x="1102587" y="3963942"/>
            <a:ext cx="247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Project Lead</a:t>
            </a:r>
            <a:endParaRPr lang="en-IN" dirty="0"/>
          </a:p>
        </p:txBody>
      </p:sp>
      <p:pic>
        <p:nvPicPr>
          <p:cNvPr id="7" name="圖形 44" descr="User">
            <a:extLst>
              <a:ext uri="{FF2B5EF4-FFF2-40B4-BE49-F238E27FC236}">
                <a16:creationId xmlns:a16="http://schemas.microsoft.com/office/drawing/2014/main" id="{E9CC266F-B35F-B8E6-2188-08F2C08F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8605" y="1548556"/>
            <a:ext cx="1415745" cy="1193743"/>
          </a:xfrm>
          <a:prstGeom prst="rect">
            <a:avLst/>
          </a:prstGeom>
        </p:spPr>
      </p:pic>
      <p:pic>
        <p:nvPicPr>
          <p:cNvPr id="8" name="圖形 44" descr="User">
            <a:extLst>
              <a:ext uri="{FF2B5EF4-FFF2-40B4-BE49-F238E27FC236}">
                <a16:creationId xmlns:a16="http://schemas.microsoft.com/office/drawing/2014/main" id="{C6708A63-CAFD-7A5B-018A-3808A673A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6955" y="1548556"/>
            <a:ext cx="1415745" cy="1193743"/>
          </a:xfrm>
          <a:prstGeom prst="rect">
            <a:avLst/>
          </a:prstGeom>
        </p:spPr>
      </p:pic>
      <p:pic>
        <p:nvPicPr>
          <p:cNvPr id="9" name="圖形 44" descr="User">
            <a:extLst>
              <a:ext uri="{FF2B5EF4-FFF2-40B4-BE49-F238E27FC236}">
                <a16:creationId xmlns:a16="http://schemas.microsoft.com/office/drawing/2014/main" id="{F1E40554-AD66-2AAB-11E0-0C0DA6714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8155" y="3999656"/>
            <a:ext cx="1415745" cy="1193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666BB-493E-239E-3960-88BB203CB227}"/>
              </a:ext>
            </a:extLst>
          </p:cNvPr>
          <p:cNvSpPr txBox="1"/>
          <p:nvPr/>
        </p:nvSpPr>
        <p:spPr>
          <a:xfrm>
            <a:off x="4149877" y="278674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Developer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55CD7-A374-6C4B-3686-D1EAF911FB14}"/>
              </a:ext>
            </a:extLst>
          </p:cNvPr>
          <p:cNvSpPr txBox="1"/>
          <p:nvPr/>
        </p:nvSpPr>
        <p:spPr>
          <a:xfrm>
            <a:off x="6186716" y="278674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ML/NLP engineer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888F8-1DB4-ED97-BCF7-39FB75DFB51A}"/>
              </a:ext>
            </a:extLst>
          </p:cNvPr>
          <p:cNvSpPr txBox="1"/>
          <p:nvPr/>
        </p:nvSpPr>
        <p:spPr>
          <a:xfrm>
            <a:off x="8345823" y="278674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UI/UX Designer</a:t>
            </a:r>
            <a:endParaRPr lang="en-IN" dirty="0"/>
          </a:p>
        </p:txBody>
      </p:sp>
      <p:pic>
        <p:nvPicPr>
          <p:cNvPr id="13" name="圖形 44" descr="User">
            <a:extLst>
              <a:ext uri="{FF2B5EF4-FFF2-40B4-BE49-F238E27FC236}">
                <a16:creationId xmlns:a16="http://schemas.microsoft.com/office/drawing/2014/main" id="{ADCF2F05-91C0-C35F-DF57-B22F893C8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6687" y="3999656"/>
            <a:ext cx="1415745" cy="1193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72A8B3-099A-BFAF-A871-EE82F4688622}"/>
              </a:ext>
            </a:extLst>
          </p:cNvPr>
          <p:cNvSpPr txBox="1"/>
          <p:nvPr/>
        </p:nvSpPr>
        <p:spPr>
          <a:xfrm>
            <a:off x="5699138" y="5309445"/>
            <a:ext cx="115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</a:t>
            </a:r>
          </a:p>
          <a:p>
            <a:pPr algn="ctr"/>
            <a:r>
              <a:rPr lang="en-US" dirty="0"/>
              <a:t>Manager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F87D8-E255-2DBA-0D30-168DD327750F}"/>
              </a:ext>
            </a:extLst>
          </p:cNvPr>
          <p:cNvSpPr txBox="1"/>
          <p:nvPr/>
        </p:nvSpPr>
        <p:spPr>
          <a:xfrm>
            <a:off x="8049082" y="5309444"/>
            <a:ext cx="141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</a:t>
            </a:r>
          </a:p>
          <a:p>
            <a:pPr algn="ctr"/>
            <a:r>
              <a:rPr lang="en-US" dirty="0"/>
              <a:t>Specialist</a:t>
            </a:r>
            <a:endParaRPr lang="en-IN" dirty="0"/>
          </a:p>
        </p:txBody>
      </p:sp>
      <p:pic>
        <p:nvPicPr>
          <p:cNvPr id="17" name="Graphic 16" descr="User outline">
            <a:extLst>
              <a:ext uri="{FF2B5EF4-FFF2-40B4-BE49-F238E27FC236}">
                <a16:creationId xmlns:a16="http://schemas.microsoft.com/office/drawing/2014/main" id="{5798AA57-E249-47F5-2ACB-3CF86D9A9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0310" y="2927481"/>
            <a:ext cx="1190967" cy="11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3"/>
    </mc:Choice>
    <mc:Fallback xmlns="">
      <p:transition spd="slow" advTm="309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70DF0C-93B6-5314-E2D9-39ABD6109C5C}"/>
              </a:ext>
            </a:extLst>
          </p:cNvPr>
          <p:cNvSpPr txBox="1"/>
          <p:nvPr/>
        </p:nvSpPr>
        <p:spPr>
          <a:xfrm>
            <a:off x="3784600" y="2105561"/>
            <a:ext cx="462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Thank You</a:t>
            </a:r>
            <a:endParaRPr lang="en-I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94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3"/>
    </mc:Choice>
    <mc:Fallback xmlns="">
      <p:transition spd="slow" advTm="71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Data Theft? | BeforeCrypt">
            <a:extLst>
              <a:ext uri="{FF2B5EF4-FFF2-40B4-BE49-F238E27FC236}">
                <a16:creationId xmlns:a16="http://schemas.microsoft.com/office/drawing/2014/main" id="{5B2ACD93-2FF0-1D74-6FB7-C40F52218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1"/>
          <a:stretch/>
        </p:blipFill>
        <p:spPr bwMode="auto">
          <a:xfrm>
            <a:off x="1" y="9842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4477A-7117-4FB3-0233-269BD610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 dirty="0"/>
              <a:t>The Challenge of Data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9247-832B-9B84-74D8-E18599442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484" y="2750113"/>
            <a:ext cx="4180366" cy="3742762"/>
          </a:xfrm>
        </p:spPr>
        <p:txBody>
          <a:bodyPr>
            <a:normAutofit fontScale="92500" lnSpcReduction="10000"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Increased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theft is a growing threat</a:t>
            </a:r>
            <a:endParaRPr lang="en-US" altLang="en-US" sz="20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u="sng" dirty="0">
                <a:latin typeface="+mj-lt"/>
              </a:rPr>
              <a:t>Hidden threat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Unlike physical theft, data theft can be undetectable.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Deceptive Practices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Sneaky methods (unknown links, untrusted apps) steal data.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u="sng" dirty="0">
                <a:latin typeface="+mj-lt"/>
              </a:rPr>
              <a:t>Privacy vulnerability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This puts our privacy at significant risk.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8995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8"/>
    </mc:Choice>
    <mc:Fallback xmlns="">
      <p:transition spd="slow" advTm="393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8ABBB-8ACB-3D7F-6236-258E9494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244925"/>
            <a:ext cx="10972800" cy="7604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Challenge of Unclear TERMS &amp; CONDITIONS</a:t>
            </a:r>
            <a:endParaRPr lang="en-US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9D4872E-CC22-2F8B-06AB-106DD89D6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07065"/>
              </p:ext>
            </p:extLst>
          </p:nvPr>
        </p:nvGraphicFramePr>
        <p:xfrm>
          <a:off x="827714" y="1491144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7A2FBAE-DC2D-E6C7-1B85-AF3E8AD9C94D}"/>
              </a:ext>
            </a:extLst>
          </p:cNvPr>
          <p:cNvSpPr txBox="1"/>
          <p:nvPr/>
        </p:nvSpPr>
        <p:spPr>
          <a:xfrm>
            <a:off x="827714" y="1491144"/>
            <a:ext cx="195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008080"/>
                </a:highlight>
              </a:rPr>
              <a:t>Burden </a:t>
            </a:r>
            <a:endParaRPr lang="en-IN" sz="2800" dirty="0">
              <a:highlight>
                <a:srgbClr val="00808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00268-8662-970B-E4C1-C5048B71D3C3}"/>
              </a:ext>
            </a:extLst>
          </p:cNvPr>
          <p:cNvSpPr txBox="1"/>
          <p:nvPr/>
        </p:nvSpPr>
        <p:spPr>
          <a:xfrm>
            <a:off x="6096000" y="1190492"/>
            <a:ext cx="246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008080"/>
                </a:highlight>
              </a:rPr>
              <a:t>Lack of Transparency </a:t>
            </a:r>
            <a:endParaRPr lang="en-IN" sz="2400" dirty="0">
              <a:highlight>
                <a:srgbClr val="008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3101E-DC3F-CDF3-5640-69CF58DC15EA}"/>
              </a:ext>
            </a:extLst>
          </p:cNvPr>
          <p:cNvSpPr txBox="1"/>
          <p:nvPr/>
        </p:nvSpPr>
        <p:spPr>
          <a:xfrm>
            <a:off x="827714" y="5540053"/>
            <a:ext cx="213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008080"/>
                </a:highlight>
              </a:rPr>
              <a:t>Uniformed consent </a:t>
            </a:r>
            <a:endParaRPr lang="en-IN" sz="2400" dirty="0">
              <a:highlight>
                <a:srgbClr val="008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35890-2D06-1631-6719-9077EFEEE5BA}"/>
              </a:ext>
            </a:extLst>
          </p:cNvPr>
          <p:cNvSpPr txBox="1"/>
          <p:nvPr/>
        </p:nvSpPr>
        <p:spPr>
          <a:xfrm>
            <a:off x="6322504" y="5540053"/>
            <a:ext cx="2133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008080"/>
                </a:highlight>
              </a:rPr>
              <a:t>Privacy Risk</a:t>
            </a:r>
            <a:endParaRPr lang="en-IN" sz="2800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015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07"/>
    </mc:Choice>
    <mc:Fallback xmlns="">
      <p:transition spd="slow" advTm="487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3DD4-E4CF-A96A-F4E7-83820114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Consumer demand for Data transparency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1C94B8-EE83-1819-BEA8-0EE030BE1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3" b="27408"/>
          <a:stretch/>
        </p:blipFill>
        <p:spPr bwMode="auto">
          <a:xfrm>
            <a:off x="1612106" y="1624508"/>
            <a:ext cx="8967787" cy="386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9"/>
    </mc:Choice>
    <mc:Fallback xmlns="">
      <p:transition spd="slow" advTm="284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4C6AB-4F4F-0E8F-AD26-1AD2D05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Empowering Users Through Transparency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CCD58B-48DB-D3FD-DAD7-C66AE0B2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025"/>
          <a:stretch/>
        </p:blipFill>
        <p:spPr>
          <a:xfrm>
            <a:off x="6442854" y="1759777"/>
            <a:ext cx="4627694" cy="4024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D457A4-DAF3-779B-776F-4E3CDBDCBE85}"/>
              </a:ext>
            </a:extLst>
          </p:cNvPr>
          <p:cNvSpPr txBox="1"/>
          <p:nvPr/>
        </p:nvSpPr>
        <p:spPr>
          <a:xfrm>
            <a:off x="734424" y="1570871"/>
            <a:ext cx="5439873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Data collection transparency builds trust by informing customers about what data is collected and how it's used in simple manner.</a:t>
            </a:r>
          </a:p>
        </p:txBody>
      </p:sp>
    </p:spTree>
    <p:extLst>
      <p:ext uri="{BB962C8B-B14F-4D97-AF65-F5344CB8AC3E}">
        <p14:creationId xmlns:p14="http://schemas.microsoft.com/office/powerpoint/2010/main" val="1131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2"/>
    </mc:Choice>
    <mc:Fallback xmlns="">
      <p:transition spd="slow" advTm="2862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B598-703A-C2F9-B4C7-9800E0FE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59" y="0"/>
            <a:ext cx="10972800" cy="1143000"/>
          </a:xfrm>
        </p:spPr>
        <p:txBody>
          <a:bodyPr/>
          <a:lstStyle/>
          <a:p>
            <a:r>
              <a:rPr lang="en-US" dirty="0"/>
              <a:t>REAL SCENARIO</a:t>
            </a:r>
            <a:endParaRPr lang="en-IN" dirty="0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AC30C3C-DAD5-8B4D-A41B-576C26416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14420"/>
          <a:stretch/>
        </p:blipFill>
        <p:spPr>
          <a:xfrm>
            <a:off x="509116" y="692534"/>
            <a:ext cx="3172794" cy="6033947"/>
          </a:xfrm>
        </p:spPr>
      </p:pic>
      <p:pic>
        <p:nvPicPr>
          <p:cNvPr id="6" name="T&amp;C_video">
            <a:hlinkClick r:id="" action="ppaction://media"/>
            <a:extLst>
              <a:ext uri="{FF2B5EF4-FFF2-40B4-BE49-F238E27FC236}">
                <a16:creationId xmlns:a16="http://schemas.microsoft.com/office/drawing/2014/main" id="{459439DB-AE24-ECD9-8997-E984886FC64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2689" y="131519"/>
            <a:ext cx="2967733" cy="65949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A45D7A1-83BB-EADD-1CCE-0FD05AF38245}"/>
              </a:ext>
            </a:extLst>
          </p:cNvPr>
          <p:cNvSpPr/>
          <p:nvPr/>
        </p:nvSpPr>
        <p:spPr>
          <a:xfrm>
            <a:off x="4016477" y="2770238"/>
            <a:ext cx="4159045" cy="658762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08418-150C-5EBB-1C65-A3915F561F8C}"/>
              </a:ext>
            </a:extLst>
          </p:cNvPr>
          <p:cNvSpPr/>
          <p:nvPr/>
        </p:nvSpPr>
        <p:spPr>
          <a:xfrm>
            <a:off x="654341" y="5410899"/>
            <a:ext cx="2659310" cy="444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9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45"/>
    </mc:Choice>
    <mc:Fallback xmlns="">
      <p:transition spd="slow" advTm="6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141" objId="6"/>
        <p14:stopEvt time="53233" objId="6"/>
        <p14:playEvt time="63476" objId="6"/>
        <p14:stopEvt time="65546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07EE-3A26-2AD6-E31D-8E7A78ED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Trust Unlocker</a:t>
            </a:r>
            <a:endParaRPr lang="en-IN" dirty="0"/>
          </a:p>
        </p:txBody>
      </p:sp>
      <p:graphicFrame>
        <p:nvGraphicFramePr>
          <p:cNvPr id="4" name="Content Placeholder 2" descr="Alternating Flow diagram showing 3 groups arranged from left to right with a title and bullet points in each group and a curved arrow showing the flow from one group to the next.">
            <a:extLst>
              <a:ext uri="{FF2B5EF4-FFF2-40B4-BE49-F238E27FC236}">
                <a16:creationId xmlns:a16="http://schemas.microsoft.com/office/drawing/2014/main" id="{65FC631C-11D1-48ED-BD6C-8769C826D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32457"/>
              </p:ext>
            </p:extLst>
          </p:nvPr>
        </p:nvGraphicFramePr>
        <p:xfrm>
          <a:off x="1453262" y="1547769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97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3"/>
    </mc:Choice>
    <mc:Fallback xmlns="">
      <p:transition spd="slow" advTm="500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79F-015B-AD7F-E1D9-8A1348F7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Application’s Key Features </a:t>
            </a:r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3E4AF7-FE29-4263-FAC4-4E3C09C75527}"/>
              </a:ext>
            </a:extLst>
          </p:cNvPr>
          <p:cNvGrpSpPr/>
          <p:nvPr/>
        </p:nvGrpSpPr>
        <p:grpSpPr>
          <a:xfrm>
            <a:off x="261748" y="3747282"/>
            <a:ext cx="11853644" cy="1855176"/>
            <a:chOff x="174596" y="2745719"/>
            <a:chExt cx="11853644" cy="18551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C327A3-8062-278B-A3C6-E33A02CE68A9}"/>
                </a:ext>
              </a:extLst>
            </p:cNvPr>
            <p:cNvGrpSpPr/>
            <p:nvPr/>
          </p:nvGrpSpPr>
          <p:grpSpPr>
            <a:xfrm>
              <a:off x="174596" y="2788873"/>
              <a:ext cx="1929468" cy="1812022"/>
              <a:chOff x="609600" y="2687273"/>
              <a:chExt cx="1929468" cy="181202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2310A32-82E4-E2E8-7DD8-74F26D5C35E8}"/>
                  </a:ext>
                </a:extLst>
              </p:cNvPr>
              <p:cNvSpPr/>
              <p:nvPr/>
            </p:nvSpPr>
            <p:spPr>
              <a:xfrm>
                <a:off x="609600" y="2687273"/>
                <a:ext cx="1929468" cy="181202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362F5-5E30-0D3C-8FB6-888E02F04578}"/>
                  </a:ext>
                </a:extLst>
              </p:cNvPr>
              <p:cNvSpPr txBox="1"/>
              <p:nvPr/>
            </p:nvSpPr>
            <p:spPr>
              <a:xfrm>
                <a:off x="755009" y="3196206"/>
                <a:ext cx="15967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 &amp; C Summarization</a:t>
                </a:r>
                <a:endParaRPr lang="en-IN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2612C3-336A-20C6-EC89-1D12D31B1B39}"/>
                </a:ext>
              </a:extLst>
            </p:cNvPr>
            <p:cNvGrpSpPr/>
            <p:nvPr/>
          </p:nvGrpSpPr>
          <p:grpSpPr>
            <a:xfrm>
              <a:off x="3729781" y="2788873"/>
              <a:ext cx="1929468" cy="1812022"/>
              <a:chOff x="3977431" y="2673291"/>
              <a:chExt cx="1929468" cy="1812022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EEBDA78-655C-9887-42D0-B42E9C256E3F}"/>
                  </a:ext>
                </a:extLst>
              </p:cNvPr>
              <p:cNvSpPr/>
              <p:nvPr/>
            </p:nvSpPr>
            <p:spPr>
              <a:xfrm>
                <a:off x="3977431" y="2673291"/>
                <a:ext cx="1929468" cy="181202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E8748A-1DB8-8AB2-8331-3C0008E75528}"/>
                  </a:ext>
                </a:extLst>
              </p:cNvPr>
              <p:cNvSpPr txBox="1"/>
              <p:nvPr/>
            </p:nvSpPr>
            <p:spPr>
              <a:xfrm>
                <a:off x="4052898" y="3074483"/>
                <a:ext cx="1596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Alerts for critical  Data Collection</a:t>
                </a:r>
                <a:endParaRPr lang="en-IN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E8D4F9-11DC-90E4-3A5E-45654804F321}"/>
                </a:ext>
              </a:extLst>
            </p:cNvPr>
            <p:cNvGrpSpPr/>
            <p:nvPr/>
          </p:nvGrpSpPr>
          <p:grpSpPr>
            <a:xfrm>
              <a:off x="6988463" y="2745719"/>
              <a:ext cx="1929468" cy="1812022"/>
              <a:chOff x="7094199" y="2630135"/>
              <a:chExt cx="1929468" cy="1812022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D406347-45E7-2FED-5140-2AD47E647511}"/>
                  </a:ext>
                </a:extLst>
              </p:cNvPr>
              <p:cNvSpPr/>
              <p:nvPr/>
            </p:nvSpPr>
            <p:spPr>
              <a:xfrm>
                <a:off x="7094199" y="2630135"/>
                <a:ext cx="1929468" cy="181202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E079B-BB31-DB16-4867-7799570AB56D}"/>
                  </a:ext>
                </a:extLst>
              </p:cNvPr>
              <p:cNvSpPr txBox="1"/>
              <p:nvPr/>
            </p:nvSpPr>
            <p:spPr>
              <a:xfrm>
                <a:off x="7390702" y="3177037"/>
                <a:ext cx="15967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Provides Suggestion</a:t>
                </a:r>
                <a:endParaRPr lang="en-IN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B19C76-F15A-B391-0ADF-73DAA296D6BC}"/>
                </a:ext>
              </a:extLst>
            </p:cNvPr>
            <p:cNvGrpSpPr/>
            <p:nvPr/>
          </p:nvGrpSpPr>
          <p:grpSpPr>
            <a:xfrm>
              <a:off x="10098772" y="2788873"/>
              <a:ext cx="1929468" cy="1812022"/>
              <a:chOff x="10133551" y="2695661"/>
              <a:chExt cx="1929468" cy="181202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959EBAC-D869-9EB4-2CB6-39E01F8069FB}"/>
                  </a:ext>
                </a:extLst>
              </p:cNvPr>
              <p:cNvSpPr/>
              <p:nvPr/>
            </p:nvSpPr>
            <p:spPr>
              <a:xfrm>
                <a:off x="10133551" y="2695661"/>
                <a:ext cx="1929468" cy="181202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2C36A3-4FB5-4EAC-5F24-F8DBD70EE19A}"/>
                  </a:ext>
                </a:extLst>
              </p:cNvPr>
              <p:cNvSpPr txBox="1"/>
              <p:nvPr/>
            </p:nvSpPr>
            <p:spPr>
              <a:xfrm>
                <a:off x="10357082" y="3204593"/>
                <a:ext cx="15967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Preferred Language</a:t>
                </a:r>
                <a:endParaRPr lang="en-IN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CDA301-A425-36D3-C4A4-4418118C6CC5}"/>
              </a:ext>
            </a:extLst>
          </p:cNvPr>
          <p:cNvGrpSpPr/>
          <p:nvPr/>
        </p:nvGrpSpPr>
        <p:grpSpPr>
          <a:xfrm>
            <a:off x="5260975" y="1460330"/>
            <a:ext cx="1670050" cy="1437888"/>
            <a:chOff x="6899770" y="1264680"/>
            <a:chExt cx="1670050" cy="143788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0A3D904-3ADC-C48B-7DBC-F50256399710}"/>
                </a:ext>
              </a:extLst>
            </p:cNvPr>
            <p:cNvGrpSpPr/>
            <p:nvPr/>
          </p:nvGrpSpPr>
          <p:grpSpPr>
            <a:xfrm>
              <a:off x="6899770" y="1264680"/>
              <a:ext cx="1670050" cy="1437888"/>
              <a:chOff x="5260975" y="1217492"/>
              <a:chExt cx="1670050" cy="143788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5B7AADB-383B-16BE-557D-58CCD775DE48}"/>
                  </a:ext>
                </a:extLst>
              </p:cNvPr>
              <p:cNvSpPr/>
              <p:nvPr/>
            </p:nvSpPr>
            <p:spPr>
              <a:xfrm>
                <a:off x="5260975" y="1217492"/>
                <a:ext cx="1670050" cy="1428750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65AD68-2E7F-3A44-E005-40F373E01335}"/>
                  </a:ext>
                </a:extLst>
              </p:cNvPr>
              <p:cNvSpPr txBox="1"/>
              <p:nvPr/>
            </p:nvSpPr>
            <p:spPr>
              <a:xfrm>
                <a:off x="5384800" y="2009049"/>
                <a:ext cx="142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Digital Trust Unlocker</a:t>
                </a:r>
                <a:endParaRPr lang="en-IN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3DDAE1-EC7F-27B1-6EBE-B8DD60EEEBC4}"/>
                </a:ext>
              </a:extLst>
            </p:cNvPr>
            <p:cNvSpPr/>
            <p:nvPr/>
          </p:nvSpPr>
          <p:spPr>
            <a:xfrm>
              <a:off x="7468095" y="1298126"/>
              <a:ext cx="533400" cy="757408"/>
            </a:xfrm>
            <a:custGeom>
              <a:avLst/>
              <a:gdLst>
                <a:gd name="connsiteX0" fmla="*/ 0 w 533400"/>
                <a:gd name="connsiteY0" fmla="*/ 376304 h 757408"/>
                <a:gd name="connsiteX1" fmla="*/ 0 w 533400"/>
                <a:gd name="connsiteY1" fmla="*/ 738359 h 757408"/>
                <a:gd name="connsiteX2" fmla="*/ 266700 w 533400"/>
                <a:gd name="connsiteY2" fmla="*/ 757409 h 757408"/>
                <a:gd name="connsiteX3" fmla="*/ 533400 w 533400"/>
                <a:gd name="connsiteY3" fmla="*/ 738359 h 757408"/>
                <a:gd name="connsiteX4" fmla="*/ 533400 w 533400"/>
                <a:gd name="connsiteY4" fmla="*/ 376304 h 757408"/>
                <a:gd name="connsiteX5" fmla="*/ 466725 w 533400"/>
                <a:gd name="connsiteY5" fmla="*/ 371542 h 757408"/>
                <a:gd name="connsiteX6" fmla="*/ 409575 w 533400"/>
                <a:gd name="connsiteY6" fmla="*/ 367732 h 757408"/>
                <a:gd name="connsiteX7" fmla="*/ 266700 w 533400"/>
                <a:gd name="connsiteY7" fmla="*/ 357254 h 757408"/>
                <a:gd name="connsiteX8" fmla="*/ 133350 w 533400"/>
                <a:gd name="connsiteY8" fmla="*/ 367036 h 757408"/>
                <a:gd name="connsiteX9" fmla="*/ 133350 w 533400"/>
                <a:gd name="connsiteY9" fmla="*/ 200035 h 757408"/>
                <a:gd name="connsiteX10" fmla="*/ 266700 w 533400"/>
                <a:gd name="connsiteY10" fmla="*/ 66685 h 757408"/>
                <a:gd name="connsiteX11" fmla="*/ 400050 w 533400"/>
                <a:gd name="connsiteY11" fmla="*/ 200035 h 757408"/>
                <a:gd name="connsiteX12" fmla="*/ 400050 w 533400"/>
                <a:gd name="connsiteY12" fmla="*/ 266652 h 757408"/>
                <a:gd name="connsiteX13" fmla="*/ 466725 w 533400"/>
                <a:gd name="connsiteY13" fmla="*/ 266652 h 757408"/>
                <a:gd name="connsiteX14" fmla="*/ 467001 w 533400"/>
                <a:gd name="connsiteY14" fmla="*/ 200273 h 757408"/>
                <a:gd name="connsiteX15" fmla="*/ 266729 w 533400"/>
                <a:gd name="connsiteY15" fmla="*/ 0 h 757408"/>
                <a:gd name="connsiteX16" fmla="*/ 66456 w 533400"/>
                <a:gd name="connsiteY16" fmla="*/ 200273 h 757408"/>
                <a:gd name="connsiteX17" fmla="*/ 66456 w 533400"/>
                <a:gd name="connsiteY17" fmla="*/ 371561 h 757408"/>
                <a:gd name="connsiteX18" fmla="*/ 85496 w 533400"/>
                <a:gd name="connsiteY18" fmla="*/ 200273 h 757408"/>
                <a:gd name="connsiteX19" fmla="*/ 266719 w 533400"/>
                <a:gd name="connsiteY19" fmla="*/ 19050 h 757408"/>
                <a:gd name="connsiteX20" fmla="*/ 447942 w 533400"/>
                <a:gd name="connsiteY20" fmla="*/ 200273 h 757408"/>
                <a:gd name="connsiteX21" fmla="*/ 447675 w 533400"/>
                <a:gd name="connsiteY21" fmla="*/ 247602 h 757408"/>
                <a:gd name="connsiteX22" fmla="*/ 419100 w 533400"/>
                <a:gd name="connsiteY22" fmla="*/ 247602 h 757408"/>
                <a:gd name="connsiteX23" fmla="*/ 419100 w 533400"/>
                <a:gd name="connsiteY23" fmla="*/ 200035 h 757408"/>
                <a:gd name="connsiteX24" fmla="*/ 266700 w 533400"/>
                <a:gd name="connsiteY24" fmla="*/ 47635 h 757408"/>
                <a:gd name="connsiteX25" fmla="*/ 114300 w 533400"/>
                <a:gd name="connsiteY25" fmla="*/ 200035 h 757408"/>
                <a:gd name="connsiteX26" fmla="*/ 114300 w 533400"/>
                <a:gd name="connsiteY26" fmla="*/ 368370 h 757408"/>
                <a:gd name="connsiteX27" fmla="*/ 85487 w 533400"/>
                <a:gd name="connsiteY27" fmla="*/ 370275 h 757408"/>
                <a:gd name="connsiteX28" fmla="*/ 125225 w 533400"/>
                <a:gd name="connsiteY28" fmla="*/ 386734 h 757408"/>
                <a:gd name="connsiteX29" fmla="*/ 266700 w 533400"/>
                <a:gd name="connsiteY29" fmla="*/ 376352 h 757408"/>
                <a:gd name="connsiteX30" fmla="*/ 408308 w 533400"/>
                <a:gd name="connsiteY30" fmla="*/ 386744 h 757408"/>
                <a:gd name="connsiteX31" fmla="*/ 465372 w 533400"/>
                <a:gd name="connsiteY31" fmla="*/ 390554 h 757408"/>
                <a:gd name="connsiteX32" fmla="*/ 514350 w 533400"/>
                <a:gd name="connsiteY32" fmla="*/ 394049 h 757408"/>
                <a:gd name="connsiteX33" fmla="*/ 514350 w 533400"/>
                <a:gd name="connsiteY33" fmla="*/ 720623 h 757408"/>
                <a:gd name="connsiteX34" fmla="*/ 266700 w 533400"/>
                <a:gd name="connsiteY34" fmla="*/ 738321 h 757408"/>
                <a:gd name="connsiteX35" fmla="*/ 19050 w 533400"/>
                <a:gd name="connsiteY35" fmla="*/ 720623 h 757408"/>
                <a:gd name="connsiteX36" fmla="*/ 19050 w 533400"/>
                <a:gd name="connsiteY36" fmla="*/ 394049 h 757408"/>
                <a:gd name="connsiteX37" fmla="*/ 67951 w 533400"/>
                <a:gd name="connsiteY37" fmla="*/ 390554 h 75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757408">
                  <a:moveTo>
                    <a:pt x="0" y="376304"/>
                  </a:moveTo>
                  <a:lnTo>
                    <a:pt x="0" y="738359"/>
                  </a:lnTo>
                  <a:lnTo>
                    <a:pt x="266700" y="757409"/>
                  </a:lnTo>
                  <a:lnTo>
                    <a:pt x="533400" y="738359"/>
                  </a:lnTo>
                  <a:lnTo>
                    <a:pt x="533400" y="376304"/>
                  </a:lnTo>
                  <a:lnTo>
                    <a:pt x="466725" y="371542"/>
                  </a:lnTo>
                  <a:lnTo>
                    <a:pt x="409575" y="367732"/>
                  </a:lnTo>
                  <a:lnTo>
                    <a:pt x="266700" y="357254"/>
                  </a:lnTo>
                  <a:lnTo>
                    <a:pt x="133350" y="367036"/>
                  </a:lnTo>
                  <a:lnTo>
                    <a:pt x="133350" y="200035"/>
                  </a:lnTo>
                  <a:cubicBezTo>
                    <a:pt x="133350" y="126387"/>
                    <a:pt x="193053" y="66685"/>
                    <a:pt x="266700" y="66685"/>
                  </a:cubicBezTo>
                  <a:cubicBezTo>
                    <a:pt x="340347" y="66685"/>
                    <a:pt x="400050" y="126387"/>
                    <a:pt x="400050" y="200035"/>
                  </a:cubicBezTo>
                  <a:lnTo>
                    <a:pt x="400050" y="266652"/>
                  </a:lnTo>
                  <a:lnTo>
                    <a:pt x="466725" y="266652"/>
                  </a:lnTo>
                  <a:lnTo>
                    <a:pt x="467001" y="200273"/>
                  </a:lnTo>
                  <a:cubicBezTo>
                    <a:pt x="467001" y="89665"/>
                    <a:pt x="377336" y="0"/>
                    <a:pt x="266729" y="0"/>
                  </a:cubicBezTo>
                  <a:cubicBezTo>
                    <a:pt x="156121" y="0"/>
                    <a:pt x="66456" y="89665"/>
                    <a:pt x="66456" y="200273"/>
                  </a:cubicBezTo>
                  <a:lnTo>
                    <a:pt x="66456" y="371561"/>
                  </a:lnTo>
                  <a:close/>
                  <a:moveTo>
                    <a:pt x="85496" y="200273"/>
                  </a:moveTo>
                  <a:cubicBezTo>
                    <a:pt x="85496" y="100186"/>
                    <a:pt x="166632" y="19050"/>
                    <a:pt x="266719" y="19050"/>
                  </a:cubicBezTo>
                  <a:cubicBezTo>
                    <a:pt x="366806" y="19050"/>
                    <a:pt x="447942" y="100186"/>
                    <a:pt x="447942" y="200273"/>
                  </a:cubicBezTo>
                  <a:lnTo>
                    <a:pt x="447675" y="247602"/>
                  </a:lnTo>
                  <a:lnTo>
                    <a:pt x="419100" y="247602"/>
                  </a:lnTo>
                  <a:lnTo>
                    <a:pt x="419100" y="200035"/>
                  </a:lnTo>
                  <a:cubicBezTo>
                    <a:pt x="419100" y="115866"/>
                    <a:pt x="350869" y="47635"/>
                    <a:pt x="266700" y="47635"/>
                  </a:cubicBezTo>
                  <a:cubicBezTo>
                    <a:pt x="182531" y="47635"/>
                    <a:pt x="114300" y="115866"/>
                    <a:pt x="114300" y="200035"/>
                  </a:cubicBezTo>
                  <a:lnTo>
                    <a:pt x="114300" y="368370"/>
                  </a:lnTo>
                  <a:lnTo>
                    <a:pt x="85487" y="370275"/>
                  </a:lnTo>
                  <a:close/>
                  <a:moveTo>
                    <a:pt x="125225" y="386734"/>
                  </a:moveTo>
                  <a:lnTo>
                    <a:pt x="266700" y="376352"/>
                  </a:lnTo>
                  <a:lnTo>
                    <a:pt x="408308" y="386744"/>
                  </a:lnTo>
                  <a:lnTo>
                    <a:pt x="465372" y="390554"/>
                  </a:lnTo>
                  <a:lnTo>
                    <a:pt x="514350" y="394049"/>
                  </a:lnTo>
                  <a:lnTo>
                    <a:pt x="514350" y="720623"/>
                  </a:lnTo>
                  <a:lnTo>
                    <a:pt x="266700" y="738321"/>
                  </a:lnTo>
                  <a:lnTo>
                    <a:pt x="19050" y="720623"/>
                  </a:lnTo>
                  <a:lnTo>
                    <a:pt x="19050" y="394049"/>
                  </a:lnTo>
                  <a:lnTo>
                    <a:pt x="67951" y="3905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814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9"/>
    </mc:Choice>
    <mc:Fallback xmlns="">
      <p:transition spd="slow" advTm="264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EFF2-5B75-5FA0-5FD9-169F3417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131290"/>
            <a:ext cx="10972800" cy="1143000"/>
          </a:xfrm>
        </p:spPr>
        <p:txBody>
          <a:bodyPr/>
          <a:lstStyle/>
          <a:p>
            <a:r>
              <a:rPr lang="en-US" dirty="0"/>
              <a:t>Application Overview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6D789E-7EF3-DCC2-79E2-B114EE1A1B3A}"/>
              </a:ext>
            </a:extLst>
          </p:cNvPr>
          <p:cNvGrpSpPr/>
          <p:nvPr/>
        </p:nvGrpSpPr>
        <p:grpSpPr>
          <a:xfrm>
            <a:off x="7021030" y="1600697"/>
            <a:ext cx="984250" cy="814594"/>
            <a:chOff x="7673975" y="2654300"/>
            <a:chExt cx="727075" cy="69215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3DEC7A-59E8-B345-E92B-68ECB564431D}"/>
                </a:ext>
              </a:extLst>
            </p:cNvPr>
            <p:cNvSpPr/>
            <p:nvPr/>
          </p:nvSpPr>
          <p:spPr>
            <a:xfrm>
              <a:off x="7673975" y="2654300"/>
              <a:ext cx="727075" cy="69215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A10374-38D5-60C4-68F1-268D4B374DFA}"/>
                </a:ext>
              </a:extLst>
            </p:cNvPr>
            <p:cNvSpPr txBox="1"/>
            <p:nvPr/>
          </p:nvSpPr>
          <p:spPr>
            <a:xfrm>
              <a:off x="7710487" y="2675186"/>
              <a:ext cx="654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New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9B8B9-AB90-AE1F-FB61-5C89B8B835A1}"/>
              </a:ext>
            </a:extLst>
          </p:cNvPr>
          <p:cNvGrpSpPr/>
          <p:nvPr/>
        </p:nvGrpSpPr>
        <p:grpSpPr>
          <a:xfrm>
            <a:off x="2775040" y="1412122"/>
            <a:ext cx="1390399" cy="1419948"/>
            <a:chOff x="5638800" y="1108323"/>
            <a:chExt cx="991246" cy="933665"/>
          </a:xfrm>
        </p:grpSpPr>
        <p:pic>
          <p:nvPicPr>
            <p:cNvPr id="4" name="Graphic 3" descr="User outline">
              <a:extLst>
                <a:ext uri="{FF2B5EF4-FFF2-40B4-BE49-F238E27FC236}">
                  <a16:creationId xmlns:a16="http://schemas.microsoft.com/office/drawing/2014/main" id="{BF219CC1-9470-FD08-6496-C80845230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1108323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FC2413-6677-F890-DC80-FE39AF75F23B}"/>
                </a:ext>
              </a:extLst>
            </p:cNvPr>
            <p:cNvSpPr txBox="1"/>
            <p:nvPr/>
          </p:nvSpPr>
          <p:spPr>
            <a:xfrm>
              <a:off x="5861696" y="1667338"/>
              <a:ext cx="768350" cy="37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</a:t>
              </a:r>
              <a:endParaRPr lang="en-IN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DDC1A1-BD6A-6853-A0C7-89B98CDFBAB4}"/>
              </a:ext>
            </a:extLst>
          </p:cNvPr>
          <p:cNvSpPr txBox="1"/>
          <p:nvPr/>
        </p:nvSpPr>
        <p:spPr>
          <a:xfrm>
            <a:off x="4121150" y="4759277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96441-9F75-1F0F-F937-40540C3B9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548" y="1496324"/>
            <a:ext cx="1524000" cy="1143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BBE5EB7-8DF8-DA00-10B4-6EBDB148D8C5}"/>
              </a:ext>
            </a:extLst>
          </p:cNvPr>
          <p:cNvGrpSpPr/>
          <p:nvPr/>
        </p:nvGrpSpPr>
        <p:grpSpPr>
          <a:xfrm>
            <a:off x="8274052" y="2492106"/>
            <a:ext cx="1562100" cy="1808061"/>
            <a:chOff x="7412037" y="3728931"/>
            <a:chExt cx="1562100" cy="180806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79B3D2-3CC9-48FF-E7CE-4C8F5032A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688" t="7593" r="7343" b="14279"/>
            <a:stretch/>
          </p:blipFill>
          <p:spPr>
            <a:xfrm>
              <a:off x="7412037" y="3728931"/>
              <a:ext cx="1562100" cy="18080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31E671-335C-53CA-57E3-8165C7806B03}"/>
                </a:ext>
              </a:extLst>
            </p:cNvPr>
            <p:cNvSpPr txBox="1"/>
            <p:nvPr/>
          </p:nvSpPr>
          <p:spPr>
            <a:xfrm>
              <a:off x="7637462" y="4309797"/>
              <a:ext cx="1111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Lengthy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 &amp; C</a:t>
              </a:r>
              <a:endParaRPr lang="en-IN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Arrow: Left 31">
            <a:extLst>
              <a:ext uri="{FF2B5EF4-FFF2-40B4-BE49-F238E27FC236}">
                <a16:creationId xmlns:a16="http://schemas.microsoft.com/office/drawing/2014/main" id="{60D7F9B3-FA90-B08B-F736-8918ADA93D73}"/>
              </a:ext>
            </a:extLst>
          </p:cNvPr>
          <p:cNvSpPr/>
          <p:nvPr/>
        </p:nvSpPr>
        <p:spPr>
          <a:xfrm>
            <a:off x="5752413" y="1943558"/>
            <a:ext cx="1111250" cy="18457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2E34F-1444-9CD5-498A-A7DF0A1FA73F}"/>
              </a:ext>
            </a:extLst>
          </p:cNvPr>
          <p:cNvCxnSpPr>
            <a:cxnSpLocks/>
          </p:cNvCxnSpPr>
          <p:nvPr/>
        </p:nvCxnSpPr>
        <p:spPr>
          <a:xfrm>
            <a:off x="8128795" y="1998212"/>
            <a:ext cx="741363" cy="436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5FDC9B-5329-2DCF-9201-0C3BAE02FACA}"/>
              </a:ext>
            </a:extLst>
          </p:cNvPr>
          <p:cNvGrpSpPr/>
          <p:nvPr/>
        </p:nvGrpSpPr>
        <p:grpSpPr>
          <a:xfrm>
            <a:off x="7877290" y="5308865"/>
            <a:ext cx="1809511" cy="1076260"/>
            <a:chOff x="5947880" y="6037695"/>
            <a:chExt cx="1276935" cy="733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95C6E7-7B13-2754-0841-4419339147CD}"/>
                </a:ext>
              </a:extLst>
            </p:cNvPr>
            <p:cNvGrpSpPr/>
            <p:nvPr/>
          </p:nvGrpSpPr>
          <p:grpSpPr>
            <a:xfrm>
              <a:off x="5947880" y="6037695"/>
              <a:ext cx="1111250" cy="689015"/>
              <a:chOff x="546100" y="2164438"/>
              <a:chExt cx="4030186" cy="2171244"/>
            </a:xfrm>
          </p:grpSpPr>
          <p:pic>
            <p:nvPicPr>
              <p:cNvPr id="1026" name="Picture 2" descr="Decision making icon . symbol for use on mobile apps, print media and web  design or any type of design projects Stock Vector Image &amp; Art - Alamy">
                <a:extLst>
                  <a:ext uri="{FF2B5EF4-FFF2-40B4-BE49-F238E27FC236}">
                    <a16:creationId xmlns:a16="http://schemas.microsoft.com/office/drawing/2014/main" id="{A0E1123A-F907-B77C-FC16-321948B262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130"/>
              <a:stretch/>
            </p:blipFill>
            <p:spPr bwMode="auto">
              <a:xfrm>
                <a:off x="546100" y="2164438"/>
                <a:ext cx="4030186" cy="2171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7EF7EE3-EF0B-93BB-9DD3-EDC0258E80B8}"/>
                  </a:ext>
                </a:extLst>
              </p:cNvPr>
              <p:cNvSpPr/>
              <p:nvPr/>
            </p:nvSpPr>
            <p:spPr>
              <a:xfrm>
                <a:off x="2016403" y="2256695"/>
                <a:ext cx="1089580" cy="1062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26AE7-1570-F2FE-5BDD-B05E0E5F17DA}"/>
                </a:ext>
              </a:extLst>
            </p:cNvPr>
            <p:cNvSpPr txBox="1"/>
            <p:nvPr/>
          </p:nvSpPr>
          <p:spPr>
            <a:xfrm>
              <a:off x="6227865" y="6462918"/>
              <a:ext cx="996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Decision</a:t>
              </a:r>
              <a:endParaRPr lang="en-IN" sz="1400" dirty="0"/>
            </a:p>
          </p:txBody>
        </p:sp>
      </p:grpSp>
      <p:sp>
        <p:nvSpPr>
          <p:cNvPr id="41" name="Arrow: Curved Right 40">
            <a:extLst>
              <a:ext uri="{FF2B5EF4-FFF2-40B4-BE49-F238E27FC236}">
                <a16:creationId xmlns:a16="http://schemas.microsoft.com/office/drawing/2014/main" id="{A39BF7CF-B6E9-5B5B-36A2-2AF5B29EA52D}"/>
              </a:ext>
            </a:extLst>
          </p:cNvPr>
          <p:cNvSpPr/>
          <p:nvPr/>
        </p:nvSpPr>
        <p:spPr>
          <a:xfrm rot="20410056">
            <a:off x="3926801" y="2918163"/>
            <a:ext cx="903289" cy="127595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728D559-AA0D-5BBF-4EA5-131A6383340C}"/>
              </a:ext>
            </a:extLst>
          </p:cNvPr>
          <p:cNvCxnSpPr>
            <a:cxnSpLocks/>
          </p:cNvCxnSpPr>
          <p:nvPr/>
        </p:nvCxnSpPr>
        <p:spPr>
          <a:xfrm>
            <a:off x="6781615" y="3423989"/>
            <a:ext cx="1492437" cy="35557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2E4B723-1A61-D232-0DE9-74078DF96FE9}"/>
              </a:ext>
            </a:extLst>
          </p:cNvPr>
          <p:cNvGrpSpPr/>
          <p:nvPr/>
        </p:nvGrpSpPr>
        <p:grpSpPr>
          <a:xfrm>
            <a:off x="5004532" y="5166910"/>
            <a:ext cx="1925759" cy="1057620"/>
            <a:chOff x="5708465" y="5091911"/>
            <a:chExt cx="1925759" cy="10576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80B651-631F-0D48-45D9-E8544936A7F3}"/>
                </a:ext>
              </a:extLst>
            </p:cNvPr>
            <p:cNvGrpSpPr/>
            <p:nvPr/>
          </p:nvGrpSpPr>
          <p:grpSpPr>
            <a:xfrm>
              <a:off x="5790513" y="5091911"/>
              <a:ext cx="1843711" cy="1057620"/>
              <a:chOff x="5193674" y="4309797"/>
              <a:chExt cx="1843711" cy="10576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1A0488E-135E-9480-1386-BC6EC7F851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840" t="6296" r="9921" b="41875"/>
              <a:stretch/>
            </p:blipFill>
            <p:spPr>
              <a:xfrm>
                <a:off x="5193674" y="4309797"/>
                <a:ext cx="1664326" cy="98583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650DCE-B024-8725-44F0-6C7A940E715B}"/>
                  </a:ext>
                </a:extLst>
              </p:cNvPr>
              <p:cNvSpPr txBox="1"/>
              <p:nvPr/>
            </p:nvSpPr>
            <p:spPr>
              <a:xfrm>
                <a:off x="5630860" y="4721086"/>
                <a:ext cx="1406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Summarized </a:t>
                </a:r>
              </a:p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T &amp; C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3AF46FE8-5207-D603-899C-C757F9B89946}"/>
                </a:ext>
              </a:extLst>
            </p:cNvPr>
            <p:cNvSpPr/>
            <p:nvPr/>
          </p:nvSpPr>
          <p:spPr>
            <a:xfrm>
              <a:off x="5708465" y="5091911"/>
              <a:ext cx="1925759" cy="1057620"/>
            </a:xfrm>
            <a:prstGeom prst="flowChartAlternate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1E6D4F-F839-D22D-603E-39D507D19218}"/>
              </a:ext>
            </a:extLst>
          </p:cNvPr>
          <p:cNvGrpSpPr/>
          <p:nvPr/>
        </p:nvGrpSpPr>
        <p:grpSpPr>
          <a:xfrm>
            <a:off x="5000175" y="2985188"/>
            <a:ext cx="1797950" cy="2082959"/>
            <a:chOff x="5000175" y="2985188"/>
            <a:chExt cx="1797950" cy="20829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CFB355-465B-0D5D-B3BF-AD28AEF462AE}"/>
                </a:ext>
              </a:extLst>
            </p:cNvPr>
            <p:cNvGrpSpPr/>
            <p:nvPr/>
          </p:nvGrpSpPr>
          <p:grpSpPr>
            <a:xfrm>
              <a:off x="5039324" y="3027987"/>
              <a:ext cx="1670050" cy="1428750"/>
              <a:chOff x="1876425" y="3208946"/>
              <a:chExt cx="1670050" cy="14287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B134520-1E68-B670-8912-B91FF2E0A6D8}"/>
                  </a:ext>
                </a:extLst>
              </p:cNvPr>
              <p:cNvGrpSpPr/>
              <p:nvPr/>
            </p:nvGrpSpPr>
            <p:grpSpPr>
              <a:xfrm>
                <a:off x="1876425" y="3208946"/>
                <a:ext cx="1670050" cy="1428750"/>
                <a:chOff x="2228850" y="3464890"/>
                <a:chExt cx="1670050" cy="142875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9C92EE1E-15FA-51BD-F8BD-297C9C482D25}"/>
                    </a:ext>
                  </a:extLst>
                </p:cNvPr>
                <p:cNvSpPr/>
                <p:nvPr/>
              </p:nvSpPr>
              <p:spPr>
                <a:xfrm>
                  <a:off x="2228850" y="3464890"/>
                  <a:ext cx="1670050" cy="1428750"/>
                </a:xfrm>
                <a:prstGeom prst="round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D9404B-1E6B-01A4-A069-003B0F927C97}"/>
                    </a:ext>
                  </a:extLst>
                </p:cNvPr>
                <p:cNvSpPr txBox="1"/>
                <p:nvPr/>
              </p:nvSpPr>
              <p:spPr>
                <a:xfrm>
                  <a:off x="2352675" y="4223853"/>
                  <a:ext cx="1422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Digital Trust Unlocker</a:t>
                  </a:r>
                  <a:endParaRPr lang="en-IN" dirty="0"/>
                </a:p>
              </p:txBody>
            </p:sp>
          </p:grpSp>
          <p:grpSp>
            <p:nvGrpSpPr>
              <p:cNvPr id="23" name="Graphic 20" descr="Unlock outline">
                <a:extLst>
                  <a:ext uri="{FF2B5EF4-FFF2-40B4-BE49-F238E27FC236}">
                    <a16:creationId xmlns:a16="http://schemas.microsoft.com/office/drawing/2014/main" id="{DBC2B2B5-954E-3939-5CBA-C44217B30935}"/>
                  </a:ext>
                </a:extLst>
              </p:cNvPr>
              <p:cNvGrpSpPr/>
              <p:nvPr/>
            </p:nvGrpSpPr>
            <p:grpSpPr>
              <a:xfrm>
                <a:off x="2444750" y="3249303"/>
                <a:ext cx="533400" cy="757408"/>
                <a:chOff x="2444750" y="3249303"/>
                <a:chExt cx="533400" cy="757408"/>
              </a:xfrm>
              <a:solidFill>
                <a:srgbClr val="000000"/>
              </a:soli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3D9E1E2B-E592-72C7-506C-E39769AA2C8A}"/>
                    </a:ext>
                  </a:extLst>
                </p:cNvPr>
                <p:cNvSpPr/>
                <p:nvPr/>
              </p:nvSpPr>
              <p:spPr>
                <a:xfrm>
                  <a:off x="2444750" y="3249303"/>
                  <a:ext cx="533400" cy="757408"/>
                </a:xfrm>
                <a:custGeom>
                  <a:avLst/>
                  <a:gdLst>
                    <a:gd name="connsiteX0" fmla="*/ 0 w 533400"/>
                    <a:gd name="connsiteY0" fmla="*/ 376304 h 757408"/>
                    <a:gd name="connsiteX1" fmla="*/ 0 w 533400"/>
                    <a:gd name="connsiteY1" fmla="*/ 738359 h 757408"/>
                    <a:gd name="connsiteX2" fmla="*/ 266700 w 533400"/>
                    <a:gd name="connsiteY2" fmla="*/ 757409 h 757408"/>
                    <a:gd name="connsiteX3" fmla="*/ 533400 w 533400"/>
                    <a:gd name="connsiteY3" fmla="*/ 738359 h 757408"/>
                    <a:gd name="connsiteX4" fmla="*/ 533400 w 533400"/>
                    <a:gd name="connsiteY4" fmla="*/ 376304 h 757408"/>
                    <a:gd name="connsiteX5" fmla="*/ 466725 w 533400"/>
                    <a:gd name="connsiteY5" fmla="*/ 371542 h 757408"/>
                    <a:gd name="connsiteX6" fmla="*/ 409575 w 533400"/>
                    <a:gd name="connsiteY6" fmla="*/ 367732 h 757408"/>
                    <a:gd name="connsiteX7" fmla="*/ 266700 w 533400"/>
                    <a:gd name="connsiteY7" fmla="*/ 357254 h 757408"/>
                    <a:gd name="connsiteX8" fmla="*/ 133350 w 533400"/>
                    <a:gd name="connsiteY8" fmla="*/ 367036 h 757408"/>
                    <a:gd name="connsiteX9" fmla="*/ 133350 w 533400"/>
                    <a:gd name="connsiteY9" fmla="*/ 200035 h 757408"/>
                    <a:gd name="connsiteX10" fmla="*/ 266700 w 533400"/>
                    <a:gd name="connsiteY10" fmla="*/ 66685 h 757408"/>
                    <a:gd name="connsiteX11" fmla="*/ 400050 w 533400"/>
                    <a:gd name="connsiteY11" fmla="*/ 200035 h 757408"/>
                    <a:gd name="connsiteX12" fmla="*/ 400050 w 533400"/>
                    <a:gd name="connsiteY12" fmla="*/ 266652 h 757408"/>
                    <a:gd name="connsiteX13" fmla="*/ 466725 w 533400"/>
                    <a:gd name="connsiteY13" fmla="*/ 266652 h 757408"/>
                    <a:gd name="connsiteX14" fmla="*/ 467001 w 533400"/>
                    <a:gd name="connsiteY14" fmla="*/ 200273 h 757408"/>
                    <a:gd name="connsiteX15" fmla="*/ 266729 w 533400"/>
                    <a:gd name="connsiteY15" fmla="*/ 0 h 757408"/>
                    <a:gd name="connsiteX16" fmla="*/ 66456 w 533400"/>
                    <a:gd name="connsiteY16" fmla="*/ 200273 h 757408"/>
                    <a:gd name="connsiteX17" fmla="*/ 66456 w 533400"/>
                    <a:gd name="connsiteY17" fmla="*/ 371561 h 757408"/>
                    <a:gd name="connsiteX18" fmla="*/ 85496 w 533400"/>
                    <a:gd name="connsiteY18" fmla="*/ 200273 h 757408"/>
                    <a:gd name="connsiteX19" fmla="*/ 266719 w 533400"/>
                    <a:gd name="connsiteY19" fmla="*/ 19050 h 757408"/>
                    <a:gd name="connsiteX20" fmla="*/ 447942 w 533400"/>
                    <a:gd name="connsiteY20" fmla="*/ 200273 h 757408"/>
                    <a:gd name="connsiteX21" fmla="*/ 447675 w 533400"/>
                    <a:gd name="connsiteY21" fmla="*/ 247602 h 757408"/>
                    <a:gd name="connsiteX22" fmla="*/ 419100 w 533400"/>
                    <a:gd name="connsiteY22" fmla="*/ 247602 h 757408"/>
                    <a:gd name="connsiteX23" fmla="*/ 419100 w 533400"/>
                    <a:gd name="connsiteY23" fmla="*/ 200035 h 757408"/>
                    <a:gd name="connsiteX24" fmla="*/ 266700 w 533400"/>
                    <a:gd name="connsiteY24" fmla="*/ 47635 h 757408"/>
                    <a:gd name="connsiteX25" fmla="*/ 114300 w 533400"/>
                    <a:gd name="connsiteY25" fmla="*/ 200035 h 757408"/>
                    <a:gd name="connsiteX26" fmla="*/ 114300 w 533400"/>
                    <a:gd name="connsiteY26" fmla="*/ 368370 h 757408"/>
                    <a:gd name="connsiteX27" fmla="*/ 85487 w 533400"/>
                    <a:gd name="connsiteY27" fmla="*/ 370275 h 757408"/>
                    <a:gd name="connsiteX28" fmla="*/ 125225 w 533400"/>
                    <a:gd name="connsiteY28" fmla="*/ 386734 h 757408"/>
                    <a:gd name="connsiteX29" fmla="*/ 266700 w 533400"/>
                    <a:gd name="connsiteY29" fmla="*/ 376352 h 757408"/>
                    <a:gd name="connsiteX30" fmla="*/ 408308 w 533400"/>
                    <a:gd name="connsiteY30" fmla="*/ 386744 h 757408"/>
                    <a:gd name="connsiteX31" fmla="*/ 465372 w 533400"/>
                    <a:gd name="connsiteY31" fmla="*/ 390554 h 757408"/>
                    <a:gd name="connsiteX32" fmla="*/ 514350 w 533400"/>
                    <a:gd name="connsiteY32" fmla="*/ 394049 h 757408"/>
                    <a:gd name="connsiteX33" fmla="*/ 514350 w 533400"/>
                    <a:gd name="connsiteY33" fmla="*/ 720623 h 757408"/>
                    <a:gd name="connsiteX34" fmla="*/ 266700 w 533400"/>
                    <a:gd name="connsiteY34" fmla="*/ 738321 h 757408"/>
                    <a:gd name="connsiteX35" fmla="*/ 19050 w 533400"/>
                    <a:gd name="connsiteY35" fmla="*/ 720623 h 757408"/>
                    <a:gd name="connsiteX36" fmla="*/ 19050 w 533400"/>
                    <a:gd name="connsiteY36" fmla="*/ 394049 h 757408"/>
                    <a:gd name="connsiteX37" fmla="*/ 67951 w 533400"/>
                    <a:gd name="connsiteY37" fmla="*/ 390554 h 757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33400" h="757408">
                      <a:moveTo>
                        <a:pt x="0" y="376304"/>
                      </a:moveTo>
                      <a:lnTo>
                        <a:pt x="0" y="738359"/>
                      </a:lnTo>
                      <a:lnTo>
                        <a:pt x="266700" y="757409"/>
                      </a:lnTo>
                      <a:lnTo>
                        <a:pt x="533400" y="738359"/>
                      </a:lnTo>
                      <a:lnTo>
                        <a:pt x="533400" y="376304"/>
                      </a:lnTo>
                      <a:lnTo>
                        <a:pt x="466725" y="371542"/>
                      </a:lnTo>
                      <a:lnTo>
                        <a:pt x="409575" y="367732"/>
                      </a:lnTo>
                      <a:lnTo>
                        <a:pt x="266700" y="357254"/>
                      </a:lnTo>
                      <a:lnTo>
                        <a:pt x="133350" y="367036"/>
                      </a:lnTo>
                      <a:lnTo>
                        <a:pt x="133350" y="200035"/>
                      </a:lnTo>
                      <a:cubicBezTo>
                        <a:pt x="133350" y="126387"/>
                        <a:pt x="193053" y="66685"/>
                        <a:pt x="266700" y="66685"/>
                      </a:cubicBezTo>
                      <a:cubicBezTo>
                        <a:pt x="340347" y="66685"/>
                        <a:pt x="400050" y="126387"/>
                        <a:pt x="400050" y="200035"/>
                      </a:cubicBezTo>
                      <a:lnTo>
                        <a:pt x="400050" y="266652"/>
                      </a:lnTo>
                      <a:lnTo>
                        <a:pt x="466725" y="266652"/>
                      </a:lnTo>
                      <a:lnTo>
                        <a:pt x="467001" y="200273"/>
                      </a:lnTo>
                      <a:cubicBezTo>
                        <a:pt x="467001" y="89665"/>
                        <a:pt x="377336" y="0"/>
                        <a:pt x="266729" y="0"/>
                      </a:cubicBezTo>
                      <a:cubicBezTo>
                        <a:pt x="156121" y="0"/>
                        <a:pt x="66456" y="89665"/>
                        <a:pt x="66456" y="200273"/>
                      </a:cubicBezTo>
                      <a:lnTo>
                        <a:pt x="66456" y="371561"/>
                      </a:lnTo>
                      <a:close/>
                      <a:moveTo>
                        <a:pt x="85496" y="200273"/>
                      </a:moveTo>
                      <a:cubicBezTo>
                        <a:pt x="85496" y="100186"/>
                        <a:pt x="166632" y="19050"/>
                        <a:pt x="266719" y="19050"/>
                      </a:cubicBezTo>
                      <a:cubicBezTo>
                        <a:pt x="366806" y="19050"/>
                        <a:pt x="447942" y="100186"/>
                        <a:pt x="447942" y="200273"/>
                      </a:cubicBezTo>
                      <a:lnTo>
                        <a:pt x="447675" y="247602"/>
                      </a:lnTo>
                      <a:lnTo>
                        <a:pt x="419100" y="247602"/>
                      </a:lnTo>
                      <a:lnTo>
                        <a:pt x="419100" y="200035"/>
                      </a:lnTo>
                      <a:cubicBezTo>
                        <a:pt x="419100" y="115866"/>
                        <a:pt x="350869" y="47635"/>
                        <a:pt x="266700" y="47635"/>
                      </a:cubicBezTo>
                      <a:cubicBezTo>
                        <a:pt x="182531" y="47635"/>
                        <a:pt x="114300" y="115866"/>
                        <a:pt x="114300" y="200035"/>
                      </a:cubicBezTo>
                      <a:lnTo>
                        <a:pt x="114300" y="368370"/>
                      </a:lnTo>
                      <a:lnTo>
                        <a:pt x="85487" y="370275"/>
                      </a:lnTo>
                      <a:close/>
                      <a:moveTo>
                        <a:pt x="125225" y="386734"/>
                      </a:moveTo>
                      <a:lnTo>
                        <a:pt x="266700" y="376352"/>
                      </a:lnTo>
                      <a:lnTo>
                        <a:pt x="408308" y="386744"/>
                      </a:lnTo>
                      <a:lnTo>
                        <a:pt x="465372" y="390554"/>
                      </a:lnTo>
                      <a:lnTo>
                        <a:pt x="514350" y="394049"/>
                      </a:lnTo>
                      <a:lnTo>
                        <a:pt x="514350" y="720623"/>
                      </a:lnTo>
                      <a:lnTo>
                        <a:pt x="266700" y="738321"/>
                      </a:lnTo>
                      <a:lnTo>
                        <a:pt x="19050" y="720623"/>
                      </a:lnTo>
                      <a:lnTo>
                        <a:pt x="19050" y="394049"/>
                      </a:lnTo>
                      <a:lnTo>
                        <a:pt x="67951" y="3905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03D4110-A189-9AD5-7AE0-9BEBF9F406F3}"/>
                    </a:ext>
                  </a:extLst>
                </p:cNvPr>
                <p:cNvSpPr/>
                <p:nvPr/>
              </p:nvSpPr>
              <p:spPr>
                <a:xfrm>
                  <a:off x="2644776" y="3730892"/>
                  <a:ext cx="133348" cy="180550"/>
                </a:xfrm>
                <a:custGeom>
                  <a:avLst/>
                  <a:gdLst>
                    <a:gd name="connsiteX0" fmla="*/ 38099 w 133348"/>
                    <a:gd name="connsiteY0" fmla="*/ 126916 h 180550"/>
                    <a:gd name="connsiteX1" fmla="*/ 38099 w 133348"/>
                    <a:gd name="connsiteY1" fmla="*/ 180551 h 180550"/>
                    <a:gd name="connsiteX2" fmla="*/ 95249 w 133348"/>
                    <a:gd name="connsiteY2" fmla="*/ 180551 h 180550"/>
                    <a:gd name="connsiteX3" fmla="*/ 95249 w 133348"/>
                    <a:gd name="connsiteY3" fmla="*/ 126687 h 180550"/>
                    <a:gd name="connsiteX4" fmla="*/ 133349 w 133348"/>
                    <a:gd name="connsiteY4" fmla="*/ 66222 h 180550"/>
                    <a:gd name="connsiteX5" fmla="*/ 66222 w 133348"/>
                    <a:gd name="connsiteY5" fmla="*/ 2 h 180550"/>
                    <a:gd name="connsiteX6" fmla="*/ 2 w 133348"/>
                    <a:gd name="connsiteY6" fmla="*/ 67127 h 180550"/>
                    <a:gd name="connsiteX7" fmla="*/ 38099 w 133348"/>
                    <a:gd name="connsiteY7" fmla="*/ 126916 h 180550"/>
                    <a:gd name="connsiteX8" fmla="*/ 66674 w 133348"/>
                    <a:gd name="connsiteY8" fmla="*/ 18578 h 180550"/>
                    <a:gd name="connsiteX9" fmla="*/ 114299 w 133348"/>
                    <a:gd name="connsiteY9" fmla="*/ 66203 h 180550"/>
                    <a:gd name="connsiteX10" fmla="*/ 82247 w 133348"/>
                    <a:gd name="connsiteY10" fmla="*/ 111637 h 180550"/>
                    <a:gd name="connsiteX11" fmla="*/ 76199 w 133348"/>
                    <a:gd name="connsiteY11" fmla="*/ 114028 h 180550"/>
                    <a:gd name="connsiteX12" fmla="*/ 76199 w 133348"/>
                    <a:gd name="connsiteY12" fmla="*/ 161501 h 180550"/>
                    <a:gd name="connsiteX13" fmla="*/ 57149 w 133348"/>
                    <a:gd name="connsiteY13" fmla="*/ 161501 h 180550"/>
                    <a:gd name="connsiteX14" fmla="*/ 57149 w 133348"/>
                    <a:gd name="connsiteY14" fmla="*/ 113752 h 180550"/>
                    <a:gd name="connsiteX15" fmla="*/ 50748 w 133348"/>
                    <a:gd name="connsiteY15" fmla="*/ 111533 h 180550"/>
                    <a:gd name="connsiteX16" fmla="*/ 21898 w 133348"/>
                    <a:gd name="connsiteY16" fmla="*/ 50255 h 180550"/>
                    <a:gd name="connsiteX17" fmla="*/ 66674 w 133348"/>
                    <a:gd name="connsiteY17" fmla="*/ 18578 h 18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3348" h="180550">
                      <a:moveTo>
                        <a:pt x="38099" y="126916"/>
                      </a:moveTo>
                      <a:lnTo>
                        <a:pt x="38099" y="180551"/>
                      </a:lnTo>
                      <a:lnTo>
                        <a:pt x="95249" y="180551"/>
                      </a:lnTo>
                      <a:lnTo>
                        <a:pt x="95249" y="126687"/>
                      </a:lnTo>
                      <a:cubicBezTo>
                        <a:pt x="118276" y="115265"/>
                        <a:pt x="132984" y="91924"/>
                        <a:pt x="133349" y="66222"/>
                      </a:cubicBezTo>
                      <a:cubicBezTo>
                        <a:pt x="133099" y="29400"/>
                        <a:pt x="103045" y="-249"/>
                        <a:pt x="66222" y="2"/>
                      </a:cubicBezTo>
                      <a:cubicBezTo>
                        <a:pt x="29400" y="251"/>
                        <a:pt x="-248" y="30304"/>
                        <a:pt x="2" y="67127"/>
                      </a:cubicBezTo>
                      <a:cubicBezTo>
                        <a:pt x="176" y="92716"/>
                        <a:pt x="14979" y="115948"/>
                        <a:pt x="38099" y="126916"/>
                      </a:cubicBezTo>
                      <a:close/>
                      <a:moveTo>
                        <a:pt x="66674" y="18578"/>
                      </a:moveTo>
                      <a:cubicBezTo>
                        <a:pt x="92961" y="18615"/>
                        <a:pt x="114262" y="39916"/>
                        <a:pt x="114299" y="66203"/>
                      </a:cubicBezTo>
                      <a:cubicBezTo>
                        <a:pt x="113883" y="86469"/>
                        <a:pt x="101199" y="104449"/>
                        <a:pt x="82247" y="111637"/>
                      </a:cubicBezTo>
                      <a:lnTo>
                        <a:pt x="76199" y="114028"/>
                      </a:lnTo>
                      <a:lnTo>
                        <a:pt x="76199" y="161501"/>
                      </a:lnTo>
                      <a:lnTo>
                        <a:pt x="57149" y="161501"/>
                      </a:lnTo>
                      <a:lnTo>
                        <a:pt x="57149" y="113752"/>
                      </a:lnTo>
                      <a:lnTo>
                        <a:pt x="50748" y="111533"/>
                      </a:lnTo>
                      <a:cubicBezTo>
                        <a:pt x="25860" y="102578"/>
                        <a:pt x="12943" y="75143"/>
                        <a:pt x="21898" y="50255"/>
                      </a:cubicBezTo>
                      <a:cubicBezTo>
                        <a:pt x="28700" y="31349"/>
                        <a:pt x="46581" y="18699"/>
                        <a:pt x="66674" y="185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61" name="Callout: Down Arrow 60">
              <a:extLst>
                <a:ext uri="{FF2B5EF4-FFF2-40B4-BE49-F238E27FC236}">
                  <a16:creationId xmlns:a16="http://schemas.microsoft.com/office/drawing/2014/main" id="{B682EC15-B97E-30D9-0523-CD0D9C258F9D}"/>
                </a:ext>
              </a:extLst>
            </p:cNvPr>
            <p:cNvSpPr/>
            <p:nvPr/>
          </p:nvSpPr>
          <p:spPr>
            <a:xfrm>
              <a:off x="5000175" y="2985188"/>
              <a:ext cx="1797950" cy="2082959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3208"/>
              </a:avLst>
            </a:pr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A356F99-641A-67CC-03A9-6BC4CF5DEAF5}"/>
              </a:ext>
            </a:extLst>
          </p:cNvPr>
          <p:cNvSpPr/>
          <p:nvPr/>
        </p:nvSpPr>
        <p:spPr>
          <a:xfrm>
            <a:off x="7032839" y="5541003"/>
            <a:ext cx="789702" cy="2212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3D615D26-5B63-1AE3-A711-73554486B1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3273" y="1332876"/>
            <a:ext cx="501651" cy="501651"/>
          </a:xfrm>
          <a:prstGeom prst="rect">
            <a:avLst/>
          </a:prstGeom>
        </p:spPr>
      </p:pic>
      <p:pic>
        <p:nvPicPr>
          <p:cNvPr id="20" name="Graphic 19" descr="Badge with solid fill">
            <a:extLst>
              <a:ext uri="{FF2B5EF4-FFF2-40B4-BE49-F238E27FC236}">
                <a16:creationId xmlns:a16="http://schemas.microsoft.com/office/drawing/2014/main" id="{620EE8C4-7D59-EE4E-D99D-7B476C6925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5549" y="1368509"/>
            <a:ext cx="530340" cy="530340"/>
          </a:xfrm>
          <a:prstGeom prst="rect">
            <a:avLst/>
          </a:prstGeom>
        </p:spPr>
      </p:pic>
      <p:pic>
        <p:nvPicPr>
          <p:cNvPr id="34" name="Graphic 33" descr="Badge 3 with solid fill">
            <a:extLst>
              <a:ext uri="{FF2B5EF4-FFF2-40B4-BE49-F238E27FC236}">
                <a16:creationId xmlns:a16="http://schemas.microsoft.com/office/drawing/2014/main" id="{AEA42E1F-B1E5-E426-8213-60BF267B55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26502" y="2006004"/>
            <a:ext cx="457200" cy="457200"/>
          </a:xfrm>
          <a:prstGeom prst="rect">
            <a:avLst/>
          </a:prstGeom>
        </p:spPr>
      </p:pic>
      <p:pic>
        <p:nvPicPr>
          <p:cNvPr id="38" name="Graphic 37" descr="Badge 4 with solid fill">
            <a:extLst>
              <a:ext uri="{FF2B5EF4-FFF2-40B4-BE49-F238E27FC236}">
                <a16:creationId xmlns:a16="http://schemas.microsoft.com/office/drawing/2014/main" id="{CE83E7E9-AFB8-810D-D998-625A4E3ADE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2337" y="2890497"/>
            <a:ext cx="457200" cy="457200"/>
          </a:xfrm>
          <a:prstGeom prst="rect">
            <a:avLst/>
          </a:prstGeom>
        </p:spPr>
      </p:pic>
      <p:pic>
        <p:nvPicPr>
          <p:cNvPr id="40" name="Graphic 39" descr="Badge 5 with solid fill">
            <a:extLst>
              <a:ext uri="{FF2B5EF4-FFF2-40B4-BE49-F238E27FC236}">
                <a16:creationId xmlns:a16="http://schemas.microsoft.com/office/drawing/2014/main" id="{4FCF1D19-5C1F-5426-A277-CA7E73AEAB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9827" y="4667659"/>
            <a:ext cx="499715" cy="499715"/>
          </a:xfrm>
          <a:prstGeom prst="rect">
            <a:avLst/>
          </a:prstGeom>
        </p:spPr>
      </p:pic>
      <p:pic>
        <p:nvPicPr>
          <p:cNvPr id="43" name="Graphic 42" descr="Badge 6 with solid fill">
            <a:extLst>
              <a:ext uri="{FF2B5EF4-FFF2-40B4-BE49-F238E27FC236}">
                <a16:creationId xmlns:a16="http://schemas.microsoft.com/office/drawing/2014/main" id="{40509355-A8B4-E111-8342-60659A5F86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0404" y="5150317"/>
            <a:ext cx="509512" cy="509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1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09"/>
    </mc:Choice>
    <mc:Fallback xmlns="">
      <p:transition spd="slow" advTm="38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6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1|1.1|1.3|2.3|0.9|4.1|1.3|8.4|1.9|2.9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334</Words>
  <Application>Microsoft Office PowerPoint</Application>
  <PresentationFormat>Widescreen</PresentationFormat>
  <Paragraphs>79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Wingdings</vt:lpstr>
      <vt:lpstr>Office Theme</vt:lpstr>
      <vt:lpstr>Digital Trust Unlocker    Simplifying Terms and Conditions</vt:lpstr>
      <vt:lpstr>The Challenge of Data Privacy</vt:lpstr>
      <vt:lpstr>Challenge of Unclear TERMS &amp; CONDITIONS</vt:lpstr>
      <vt:lpstr>Consumer demand for Data transparency</vt:lpstr>
      <vt:lpstr>Empowering Users Through Transparency</vt:lpstr>
      <vt:lpstr>REAL SCENARIO</vt:lpstr>
      <vt:lpstr>Digital Trust Unlocker</vt:lpstr>
      <vt:lpstr>Application’s Key Features </vt:lpstr>
      <vt:lpstr>Application Overview</vt:lpstr>
      <vt:lpstr>Launching and Scaling Up</vt:lpstr>
      <vt:lpstr>Team Members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Trust Unlocker: Simplifying Terms and Conditions</dc:title>
  <dc:subject/>
  <dc:creator>aiselab</dc:creator>
  <cp:keywords/>
  <dc:description>generated using python-pptx</dc:description>
  <cp:lastModifiedBy>Balaji Ravichandran</cp:lastModifiedBy>
  <cp:revision>31</cp:revision>
  <dcterms:created xsi:type="dcterms:W3CDTF">2013-01-27T09:14:16Z</dcterms:created>
  <dcterms:modified xsi:type="dcterms:W3CDTF">2024-11-03T13:52:24Z</dcterms:modified>
  <cp:category/>
</cp:coreProperties>
</file>